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3.xml" ContentType="application/vnd.openxmlformats-officedocument.theme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4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9" r:id="rId1"/>
    <p:sldMasterId id="2147483686" r:id="rId2"/>
    <p:sldMasterId id="2147483693" r:id="rId3"/>
    <p:sldMasterId id="2147483698" r:id="rId4"/>
    <p:sldMasterId id="2147483675" r:id="rId5"/>
  </p:sldMasterIdLst>
  <p:notesMasterIdLst>
    <p:notesMasterId r:id="rId27"/>
  </p:notesMasterIdLst>
  <p:handoutMasterIdLst>
    <p:handoutMasterId r:id="rId28"/>
  </p:handoutMasterIdLst>
  <p:sldIdLst>
    <p:sldId id="367" r:id="rId6"/>
    <p:sldId id="357" r:id="rId7"/>
    <p:sldId id="358" r:id="rId8"/>
    <p:sldId id="359" r:id="rId9"/>
    <p:sldId id="354" r:id="rId10"/>
    <p:sldId id="360" r:id="rId11"/>
    <p:sldId id="355" r:id="rId12"/>
    <p:sldId id="361" r:id="rId13"/>
    <p:sldId id="372" r:id="rId14"/>
    <p:sldId id="380" r:id="rId15"/>
    <p:sldId id="382" r:id="rId16"/>
    <p:sldId id="381" r:id="rId17"/>
    <p:sldId id="343" r:id="rId18"/>
    <p:sldId id="379" r:id="rId19"/>
    <p:sldId id="373" r:id="rId20"/>
    <p:sldId id="362" r:id="rId21"/>
    <p:sldId id="364" r:id="rId22"/>
    <p:sldId id="371" r:id="rId23"/>
    <p:sldId id="376" r:id="rId24"/>
    <p:sldId id="377" r:id="rId25"/>
    <p:sldId id="378" r:id="rId26"/>
  </p:sldIdLst>
  <p:sldSz cx="9144000" cy="6858000" type="screen4x3"/>
  <p:notesSz cx="6797675" cy="9926638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80000"/>
    <a:srgbClr val="FFAA01"/>
    <a:srgbClr val="F99707"/>
    <a:srgbClr val="FCB504"/>
    <a:srgbClr val="B52217"/>
    <a:srgbClr val="960000"/>
    <a:srgbClr val="A40000"/>
    <a:srgbClr val="D6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4865" autoAdjust="0"/>
    <p:restoredTop sz="94737" autoAdjust="0"/>
  </p:normalViewPr>
  <p:slideViewPr>
    <p:cSldViewPr>
      <p:cViewPr varScale="1">
        <p:scale>
          <a:sx n="112" d="100"/>
          <a:sy n="112" d="100"/>
        </p:scale>
        <p:origin x="2196" y="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6322"/>
    </p:cViewPr>
  </p:sorterViewPr>
  <p:notesViewPr>
    <p:cSldViewPr>
      <p:cViewPr varScale="1">
        <p:scale>
          <a:sx n="81" d="100"/>
          <a:sy n="81" d="100"/>
        </p:scale>
        <p:origin x="-2844" y="-90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87F52D72-ED1D-48E3-B38D-D27DF71D5328}" type="datetimeFigureOut">
              <a:rPr lang="de-AT"/>
              <a:pPr>
                <a:defRPr/>
              </a:pPr>
              <a:t>15.03.2018</a:t>
            </a:fld>
            <a:endParaRPr lang="de-AT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3B8876E5-8CB2-488D-BB52-3FDCCA373F31}" type="slidenum">
              <a:rPr lang="de-AT"/>
              <a:pPr>
                <a:defRPr/>
              </a:pPr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48025631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B3163736-15EA-4775-815E-DDF88F21B7ED}" type="datetimeFigureOut">
              <a:rPr lang="de-AT"/>
              <a:pPr>
                <a:defRPr/>
              </a:pPr>
              <a:t>15.03.2018</a:t>
            </a:fld>
            <a:endParaRPr lang="de-AT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15988" y="744538"/>
            <a:ext cx="4965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de-AT" noProof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9450" y="4714875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noProof="0"/>
              <a:t>Textmasterformat bearbeiten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  <a:p>
            <a:pPr lvl="3"/>
            <a:r>
              <a:rPr lang="de-DE" noProof="0"/>
              <a:t>Vierte Ebene</a:t>
            </a:r>
          </a:p>
          <a:p>
            <a:pPr lvl="4"/>
            <a:r>
              <a:rPr lang="de-DE" noProof="0"/>
              <a:t>Fünfte Ebene</a:t>
            </a:r>
            <a:endParaRPr lang="de-AT" noProof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46EAC6C9-0F3A-40E0-896B-88DE66496CB5}" type="slidenum">
              <a:rPr lang="de-AT"/>
              <a:pPr>
                <a:defRPr/>
              </a:pPr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23475185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80975" y="-674688"/>
            <a:ext cx="9421813" cy="706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hteck 2"/>
          <p:cNvSpPr/>
          <p:nvPr userDrawn="1"/>
        </p:nvSpPr>
        <p:spPr>
          <a:xfrm>
            <a:off x="-180975" y="4437063"/>
            <a:ext cx="9648825" cy="252095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AT"/>
          </a:p>
        </p:txBody>
      </p:sp>
      <p:sp>
        <p:nvSpPr>
          <p:cNvPr id="4" name="Rechteck 3"/>
          <p:cNvSpPr/>
          <p:nvPr userDrawn="1"/>
        </p:nvSpPr>
        <p:spPr>
          <a:xfrm>
            <a:off x="4859338" y="0"/>
            <a:ext cx="3816350" cy="90805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65100" dist="38100" dir="2700000" algn="tl" rotWithShape="0">
              <a:prstClr val="black">
                <a:alpha val="2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AT"/>
          </a:p>
        </p:txBody>
      </p:sp>
      <p:pic>
        <p:nvPicPr>
          <p:cNvPr id="5" name="Grafik 4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59363" y="260350"/>
            <a:ext cx="3400425" cy="50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27"/>
          <p:cNvSpPr txBox="1">
            <a:spLocks noChangeArrowheads="1"/>
          </p:cNvSpPr>
          <p:nvPr userDrawn="1"/>
        </p:nvSpPr>
        <p:spPr>
          <a:xfrm>
            <a:off x="469900" y="1700213"/>
            <a:ext cx="7485063" cy="1081087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3200" b="1" kern="12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de-AT" sz="3800" noProof="1">
                <a:solidFill>
                  <a:schemeClr val="tx1">
                    <a:lumMod val="85000"/>
                    <a:lumOff val="15000"/>
                  </a:schemeClr>
                </a:solidFill>
                <a:effectLst/>
              </a:rPr>
              <a:t>Hier fügen Sie den </a:t>
            </a:r>
            <a:br>
              <a:rPr lang="de-AT" sz="3800" noProof="1">
                <a:solidFill>
                  <a:schemeClr val="tx1">
                    <a:lumMod val="85000"/>
                    <a:lumOff val="15000"/>
                  </a:schemeClr>
                </a:solidFill>
                <a:effectLst/>
              </a:rPr>
            </a:br>
            <a:r>
              <a:rPr lang="de-AT" sz="3800" noProof="1">
                <a:solidFill>
                  <a:schemeClr val="tx1">
                    <a:lumMod val="85000"/>
                    <a:lumOff val="15000"/>
                  </a:schemeClr>
                </a:solidFill>
                <a:effectLst/>
              </a:rPr>
              <a:t>Titel der Präsentation ein.</a:t>
            </a:r>
            <a:endParaRPr lang="de-DE" sz="3800" dirty="0">
              <a:solidFill>
                <a:schemeClr val="tx1">
                  <a:lumMod val="85000"/>
                  <a:lumOff val="15000"/>
                </a:schemeClr>
              </a:solidFill>
              <a:effectLst/>
            </a:endParaRPr>
          </a:p>
        </p:txBody>
      </p:sp>
      <p:sp>
        <p:nvSpPr>
          <p:cNvPr id="7" name="Rectangle 28"/>
          <p:cNvSpPr txBox="1">
            <a:spLocks noChangeArrowheads="1"/>
          </p:cNvSpPr>
          <p:nvPr userDrawn="1"/>
        </p:nvSpPr>
        <p:spPr>
          <a:xfrm>
            <a:off x="469900" y="3062288"/>
            <a:ext cx="7510463" cy="584200"/>
          </a:xfrm>
          <a:prstGeom prst="rect">
            <a:avLst/>
          </a:prstGeom>
        </p:spPr>
        <p:txBody>
          <a:bodyPr/>
          <a:lstStyle>
            <a:lvl1pPr marL="269875" indent="-269875" algn="l" defTabSz="914400" rtl="0" eaLnBrk="1" latinLnBrk="0" hangingPunct="1">
              <a:spcBef>
                <a:spcPct val="20000"/>
              </a:spcBef>
              <a:buSzPct val="65000"/>
              <a:buFont typeface="Wingdings" pitchFamily="2" charset="2"/>
              <a:buChar char="§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895350" indent="-354013" algn="l" defTabSz="914400" rtl="0" eaLnBrk="1" latinLnBrk="0" hangingPunct="1">
              <a:spcBef>
                <a:spcPct val="20000"/>
              </a:spcBef>
              <a:buFont typeface="Symbol" pitchFamily="18" charset="2"/>
              <a:buChar char="-"/>
              <a:defRPr sz="2500" kern="12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343025" indent="-269875" algn="l" defTabSz="914400" rtl="0" eaLnBrk="1" latinLnBrk="0" hangingPunct="1">
              <a:spcBef>
                <a:spcPct val="20000"/>
              </a:spcBef>
              <a:buSzPct val="65000"/>
              <a:buFont typeface="Wingdings" pitchFamily="2" charset="2"/>
              <a:buChar char="§"/>
              <a:defRPr sz="2200" kern="12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790700" indent="-354013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de-DE" sz="2400" noProof="1"/>
              <a:t>Fügen Sie hier den Untertitel ein.</a:t>
            </a:r>
            <a:endParaRPr lang="de-DE" sz="2400" dirty="0"/>
          </a:p>
        </p:txBody>
      </p:sp>
      <p:pic>
        <p:nvPicPr>
          <p:cNvPr id="8" name="Grafik 7"/>
          <p:cNvPicPr>
            <a:picLocks noChangeAspect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5288" y="4837113"/>
            <a:ext cx="6553200" cy="154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uflis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Titelmasterformat durch Klicken bearbeiten</a:t>
            </a:r>
            <a:endParaRPr lang="de-AT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0"/>
          </p:nvPr>
        </p:nvSpPr>
        <p:spPr>
          <a:xfrm>
            <a:off x="468313" y="1268760"/>
            <a:ext cx="8207375" cy="4608165"/>
          </a:xfrm>
          <a:prstGeom prst="rect">
            <a:avLst/>
          </a:prstGeom>
        </p:spPr>
        <p:txBody>
          <a:bodyPr/>
          <a:lstStyle>
            <a:lvl1pPr>
              <a:defRPr sz="2600"/>
            </a:lvl1pPr>
            <a:lvl2pPr>
              <a:defRPr sz="2400"/>
            </a:lvl2pPr>
          </a:lstStyle>
          <a:p>
            <a:pPr lvl="0"/>
            <a:r>
              <a:rPr lang="en-US" dirty="0"/>
              <a:t>Textmasterformate durch Klicken bearbeiten</a:t>
            </a:r>
          </a:p>
          <a:p>
            <a:pPr lvl="1"/>
            <a:r>
              <a:rPr lang="en-US" dirty="0"/>
              <a:t>Zweite Ebene</a:t>
            </a:r>
          </a:p>
          <a:p>
            <a:pPr lvl="2"/>
            <a:r>
              <a:rPr lang="en-US" dirty="0"/>
              <a:t>Dritte Ebene</a:t>
            </a:r>
          </a:p>
          <a:p>
            <a:pPr lvl="3"/>
            <a:r>
              <a:rPr lang="en-US" dirty="0"/>
              <a:t>Vierte Ebene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en-US" dirty="0"/>
              <a:t>Titelmasterformat durch Klicken bearbeiten</a:t>
            </a:r>
            <a:endParaRPr lang="de-AT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125413"/>
            <a:ext cx="8229600" cy="1143000"/>
          </a:xfrm>
        </p:spPr>
        <p:txBody>
          <a:bodyPr/>
          <a:lstStyle/>
          <a:p>
            <a:r>
              <a:rPr lang="en-US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Textmasterformate durch Klicken bearbeiten</a:t>
            </a:r>
          </a:p>
          <a:p>
            <a:pPr lvl="1"/>
            <a:r>
              <a:rPr lang="en-US"/>
              <a:t>Zweite Ebene</a:t>
            </a:r>
          </a:p>
          <a:p>
            <a:pPr lvl="2"/>
            <a:r>
              <a:rPr lang="en-US"/>
              <a:t>Dritte Ebene</a:t>
            </a:r>
          </a:p>
          <a:p>
            <a:pPr lvl="3"/>
            <a:r>
              <a:rPr lang="en-US"/>
              <a:t>Vierte Ebene</a:t>
            </a:r>
          </a:p>
          <a:p>
            <a:pPr lvl="4"/>
            <a:r>
              <a:rPr lang="en-US"/>
              <a:t>Fünfte Ebene</a:t>
            </a:r>
            <a:endParaRPr lang="de-DE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lie mit Fließ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125760"/>
            <a:ext cx="8229600" cy="1143000"/>
          </a:xfrm>
        </p:spPr>
        <p:txBody>
          <a:bodyPr/>
          <a:lstStyle>
            <a:lvl1pPr>
              <a:defRPr baseline="0"/>
            </a:lvl1pPr>
          </a:lstStyle>
          <a:p>
            <a:r>
              <a:rPr lang="en-US" dirty="0"/>
              <a:t>Titelmasterformat durch Klicken bearbeiten</a:t>
            </a:r>
            <a:endParaRPr lang="de-AT" dirty="0"/>
          </a:p>
        </p:txBody>
      </p:sp>
      <p:sp>
        <p:nvSpPr>
          <p:cNvPr id="6" name="Inhaltsplatzhalter 5"/>
          <p:cNvSpPr>
            <a:spLocks noGrp="1"/>
          </p:cNvSpPr>
          <p:nvPr>
            <p:ph sz="quarter" idx="11"/>
          </p:nvPr>
        </p:nvSpPr>
        <p:spPr>
          <a:xfrm>
            <a:off x="467544" y="1268761"/>
            <a:ext cx="8208912" cy="468052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200"/>
            </a:lvl1pPr>
            <a:lvl2pPr marL="541337" indent="0">
              <a:buNone/>
              <a:defRPr sz="2400"/>
            </a:lvl2pPr>
            <a:lvl3pPr marL="1073150" indent="0">
              <a:buNone/>
              <a:defRPr sz="2200"/>
            </a:lvl3pPr>
            <a:lvl4pPr marL="1436687" indent="0">
              <a:buNone/>
              <a:defRPr/>
            </a:lvl4pPr>
          </a:lstStyle>
          <a:p>
            <a:pPr lvl="0"/>
            <a:r>
              <a:rPr lang="en-US" dirty="0"/>
              <a:t>Textmasterformate durch Klicken bearbeiten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lie mit Aufzählung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125760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Titelmasterformat durch Klicken bearbeiten</a:t>
            </a:r>
            <a:endParaRPr lang="de-AT" dirty="0"/>
          </a:p>
        </p:txBody>
      </p:sp>
      <p:sp>
        <p:nvSpPr>
          <p:cNvPr id="6" name="Inhaltsplatzhalter 5"/>
          <p:cNvSpPr>
            <a:spLocks noGrp="1"/>
          </p:cNvSpPr>
          <p:nvPr>
            <p:ph sz="quarter" idx="11"/>
          </p:nvPr>
        </p:nvSpPr>
        <p:spPr>
          <a:xfrm>
            <a:off x="467544" y="1268761"/>
            <a:ext cx="8208912" cy="4680520"/>
          </a:xfrm>
          <a:prstGeom prst="rect">
            <a:avLst/>
          </a:prstGeom>
        </p:spPr>
        <p:txBody>
          <a:bodyPr/>
          <a:lstStyle>
            <a:lvl1pPr marL="514350" indent="-514350">
              <a:buClr>
                <a:schemeClr val="tx1">
                  <a:lumMod val="50000"/>
                  <a:lumOff val="50000"/>
                </a:schemeClr>
              </a:buClr>
              <a:buSzPct val="100000"/>
              <a:buFont typeface="+mj-lt"/>
              <a:buAutoNum type="arabicPeriod"/>
              <a:defRPr sz="2600" baseline="0"/>
            </a:lvl1pPr>
            <a:lvl2pPr marL="998537" indent="-457200">
              <a:buClr>
                <a:schemeClr val="tx1">
                  <a:lumMod val="65000"/>
                  <a:lumOff val="35000"/>
                </a:schemeClr>
              </a:buClr>
              <a:buFont typeface="+mj-lt"/>
              <a:buAutoNum type="alphaLcPeriod"/>
              <a:defRPr sz="2300"/>
            </a:lvl2pPr>
            <a:lvl3pPr marL="1530350" indent="-457200">
              <a:buSzPct val="100000"/>
              <a:buFont typeface="Wingdings" pitchFamily="2" charset="2"/>
              <a:buChar char="§"/>
              <a:defRPr sz="2000" baseline="0"/>
            </a:lvl3pPr>
            <a:lvl4pPr marL="1893887" indent="-457200">
              <a:buFont typeface="+mj-lt"/>
              <a:buAutoNum type="arabicPeriod"/>
              <a:defRPr/>
            </a:lvl4pPr>
          </a:lstStyle>
          <a:p>
            <a:pPr lvl="0"/>
            <a:r>
              <a:rPr lang="en-US" dirty="0"/>
              <a:t>Textmasterformate durch Klicken bearbeiten</a:t>
            </a:r>
          </a:p>
          <a:p>
            <a:pPr lvl="1"/>
            <a:r>
              <a:rPr lang="en-US" dirty="0"/>
              <a:t>Zweite Ebene</a:t>
            </a:r>
          </a:p>
          <a:p>
            <a:pPr lvl="2"/>
            <a:r>
              <a:rPr lang="en-US" dirty="0"/>
              <a:t>Dritte Ebene</a:t>
            </a:r>
          </a:p>
          <a:p>
            <a:pPr lvl="3"/>
            <a:r>
              <a:rPr lang="en-US" dirty="0"/>
              <a:t>Vierte Ebene</a:t>
            </a:r>
          </a:p>
          <a:p>
            <a:pPr lvl="4"/>
            <a:r>
              <a:rPr lang="en-US" dirty="0"/>
              <a:t>Fünfte Ebene</a:t>
            </a:r>
            <a:endParaRPr lang="de-DE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uflis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Titelmasterformat durch Klicken bearbeiten</a:t>
            </a:r>
            <a:endParaRPr lang="de-AT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0"/>
          </p:nvPr>
        </p:nvSpPr>
        <p:spPr>
          <a:xfrm>
            <a:off x="468313" y="1268760"/>
            <a:ext cx="8207375" cy="4608165"/>
          </a:xfrm>
          <a:prstGeom prst="rect">
            <a:avLst/>
          </a:prstGeom>
        </p:spPr>
        <p:txBody>
          <a:bodyPr/>
          <a:lstStyle>
            <a:lvl1pPr>
              <a:defRPr sz="2600"/>
            </a:lvl1pPr>
            <a:lvl2pPr>
              <a:defRPr sz="2400"/>
            </a:lvl2pPr>
          </a:lstStyle>
          <a:p>
            <a:pPr lvl="0"/>
            <a:r>
              <a:rPr lang="en-US" dirty="0"/>
              <a:t>Textmasterformate durch Klicken bearbeiten</a:t>
            </a:r>
          </a:p>
          <a:p>
            <a:pPr lvl="1"/>
            <a:r>
              <a:rPr lang="en-US" dirty="0"/>
              <a:t>Zweite Ebene</a:t>
            </a:r>
          </a:p>
          <a:p>
            <a:pPr lvl="2"/>
            <a:r>
              <a:rPr lang="en-US" dirty="0"/>
              <a:t>Dritte Ebene</a:t>
            </a:r>
          </a:p>
          <a:p>
            <a:pPr lvl="3"/>
            <a:r>
              <a:rPr lang="en-US" dirty="0"/>
              <a:t>Vierte Ebene</a:t>
            </a: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en-US" dirty="0"/>
              <a:t>Titelmasterformat durch Klicken bearbeiten</a:t>
            </a:r>
            <a:endParaRPr lang="de-AT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125413"/>
            <a:ext cx="8229600" cy="1143000"/>
          </a:xfrm>
        </p:spPr>
        <p:txBody>
          <a:bodyPr/>
          <a:lstStyle/>
          <a:p>
            <a:r>
              <a:rPr lang="en-US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Textmasterformate durch Klicken bearbeiten</a:t>
            </a:r>
          </a:p>
          <a:p>
            <a:pPr lvl="1"/>
            <a:r>
              <a:rPr lang="en-US"/>
              <a:t>Zweite Ebene</a:t>
            </a:r>
          </a:p>
          <a:p>
            <a:pPr lvl="2"/>
            <a:r>
              <a:rPr lang="en-US"/>
              <a:t>Dritte Ebene</a:t>
            </a:r>
          </a:p>
          <a:p>
            <a:pPr lvl="3"/>
            <a:r>
              <a:rPr lang="en-US"/>
              <a:t>Vierte Ebene</a:t>
            </a:r>
          </a:p>
          <a:p>
            <a:pPr lvl="4"/>
            <a:r>
              <a:rPr lang="en-US"/>
              <a:t>Fünfte Ebene</a:t>
            </a:r>
            <a:endParaRPr lang="de-DE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lie mit Fließ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125760"/>
            <a:ext cx="8229600" cy="1143000"/>
          </a:xfrm>
        </p:spPr>
        <p:txBody>
          <a:bodyPr/>
          <a:lstStyle>
            <a:lvl1pPr>
              <a:defRPr baseline="0"/>
            </a:lvl1pPr>
          </a:lstStyle>
          <a:p>
            <a:r>
              <a:rPr lang="en-US" dirty="0"/>
              <a:t>Titelmasterformat durch Klicken bearbeiten</a:t>
            </a:r>
            <a:endParaRPr lang="de-AT" dirty="0"/>
          </a:p>
        </p:txBody>
      </p:sp>
      <p:sp>
        <p:nvSpPr>
          <p:cNvPr id="6" name="Inhaltsplatzhalter 5"/>
          <p:cNvSpPr>
            <a:spLocks noGrp="1"/>
          </p:cNvSpPr>
          <p:nvPr>
            <p:ph sz="quarter" idx="11"/>
          </p:nvPr>
        </p:nvSpPr>
        <p:spPr>
          <a:xfrm>
            <a:off x="467544" y="1268761"/>
            <a:ext cx="8208912" cy="468052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200"/>
            </a:lvl1pPr>
            <a:lvl2pPr marL="541337" indent="0">
              <a:buNone/>
              <a:defRPr sz="2400"/>
            </a:lvl2pPr>
            <a:lvl3pPr marL="1073150" indent="0">
              <a:buNone/>
              <a:defRPr sz="2200"/>
            </a:lvl3pPr>
            <a:lvl4pPr marL="1436687" indent="0">
              <a:buNone/>
              <a:defRPr/>
            </a:lvl4pPr>
          </a:lstStyle>
          <a:p>
            <a:pPr lvl="0"/>
            <a:r>
              <a:rPr lang="en-US" dirty="0"/>
              <a:t>Textmasterformate durch Klicken bearbeiten</a:t>
            </a: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lie mit Fließ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125760"/>
            <a:ext cx="8229600" cy="1143000"/>
          </a:xfrm>
        </p:spPr>
        <p:txBody>
          <a:bodyPr/>
          <a:lstStyle>
            <a:lvl1pPr>
              <a:defRPr baseline="0"/>
            </a:lvl1pPr>
          </a:lstStyle>
          <a:p>
            <a:r>
              <a:rPr lang="en-US" dirty="0"/>
              <a:t>Titelmasterformat durch Klicken bearbeiten</a:t>
            </a:r>
            <a:endParaRPr lang="de-AT" dirty="0"/>
          </a:p>
        </p:txBody>
      </p:sp>
      <p:sp>
        <p:nvSpPr>
          <p:cNvPr id="6" name="Inhaltsplatzhalter 5"/>
          <p:cNvSpPr>
            <a:spLocks noGrp="1"/>
          </p:cNvSpPr>
          <p:nvPr>
            <p:ph sz="quarter" idx="11"/>
          </p:nvPr>
        </p:nvSpPr>
        <p:spPr>
          <a:xfrm>
            <a:off x="467544" y="1268761"/>
            <a:ext cx="8208912" cy="468052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200"/>
            </a:lvl1pPr>
            <a:lvl2pPr marL="541337" indent="0">
              <a:buNone/>
              <a:defRPr sz="2400"/>
            </a:lvl2pPr>
            <a:lvl3pPr marL="1073150" indent="0">
              <a:buNone/>
              <a:defRPr sz="2200"/>
            </a:lvl3pPr>
            <a:lvl4pPr marL="1436687" indent="0">
              <a:buNone/>
              <a:defRPr/>
            </a:lvl4pPr>
          </a:lstStyle>
          <a:p>
            <a:pPr lvl="0"/>
            <a:r>
              <a:rPr lang="en-US" dirty="0"/>
              <a:t>Textmasterformate durch Klicken bearbeiten</a:t>
            </a: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lie mit Aufzählung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125760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Titelmasterformat durch Klicken bearbeiten</a:t>
            </a:r>
            <a:endParaRPr lang="de-AT" dirty="0"/>
          </a:p>
        </p:txBody>
      </p:sp>
      <p:sp>
        <p:nvSpPr>
          <p:cNvPr id="6" name="Inhaltsplatzhalter 5"/>
          <p:cNvSpPr>
            <a:spLocks noGrp="1"/>
          </p:cNvSpPr>
          <p:nvPr>
            <p:ph sz="quarter" idx="11"/>
          </p:nvPr>
        </p:nvSpPr>
        <p:spPr>
          <a:xfrm>
            <a:off x="467544" y="1268761"/>
            <a:ext cx="8208912" cy="4680520"/>
          </a:xfrm>
          <a:prstGeom prst="rect">
            <a:avLst/>
          </a:prstGeom>
        </p:spPr>
        <p:txBody>
          <a:bodyPr/>
          <a:lstStyle>
            <a:lvl1pPr marL="514350" indent="-514350">
              <a:buClr>
                <a:schemeClr val="tx1">
                  <a:lumMod val="50000"/>
                  <a:lumOff val="50000"/>
                </a:schemeClr>
              </a:buClr>
              <a:buSzPct val="100000"/>
              <a:buFont typeface="+mj-lt"/>
              <a:buAutoNum type="arabicPeriod"/>
              <a:defRPr sz="2600" baseline="0"/>
            </a:lvl1pPr>
            <a:lvl2pPr marL="998537" indent="-457200">
              <a:buClr>
                <a:schemeClr val="tx1">
                  <a:lumMod val="65000"/>
                  <a:lumOff val="35000"/>
                </a:schemeClr>
              </a:buClr>
              <a:buFont typeface="+mj-lt"/>
              <a:buAutoNum type="alphaLcPeriod"/>
              <a:defRPr sz="2300"/>
            </a:lvl2pPr>
            <a:lvl3pPr marL="1530350" indent="-457200">
              <a:buSzPct val="100000"/>
              <a:buFont typeface="Wingdings" pitchFamily="2" charset="2"/>
              <a:buChar char="§"/>
              <a:defRPr sz="2000" baseline="0"/>
            </a:lvl3pPr>
            <a:lvl4pPr marL="1893887" indent="-457200">
              <a:buFont typeface="+mj-lt"/>
              <a:buAutoNum type="arabicPeriod"/>
              <a:defRPr/>
            </a:lvl4pPr>
          </a:lstStyle>
          <a:p>
            <a:pPr lvl="0"/>
            <a:r>
              <a:rPr lang="en-US" dirty="0"/>
              <a:t>Textmasterformate durch Klicken bearbeiten</a:t>
            </a:r>
          </a:p>
          <a:p>
            <a:pPr lvl="1"/>
            <a:r>
              <a:rPr lang="en-US" dirty="0"/>
              <a:t>Zweite Ebene</a:t>
            </a:r>
          </a:p>
          <a:p>
            <a:pPr lvl="2"/>
            <a:r>
              <a:rPr lang="en-US" dirty="0"/>
              <a:t>Dritte Ebene</a:t>
            </a:r>
          </a:p>
          <a:p>
            <a:pPr lvl="3"/>
            <a:r>
              <a:rPr lang="en-US" dirty="0"/>
              <a:t>Vierte Ebene</a:t>
            </a:r>
          </a:p>
          <a:p>
            <a:pPr lvl="4"/>
            <a:r>
              <a:rPr lang="en-US" dirty="0"/>
              <a:t>Fünfte Ebene</a:t>
            </a:r>
            <a:endParaRPr lang="de-DE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uflis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Titelmasterformat durch Klicken bearbeiten</a:t>
            </a:r>
            <a:endParaRPr lang="de-AT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0"/>
          </p:nvPr>
        </p:nvSpPr>
        <p:spPr>
          <a:xfrm>
            <a:off x="468313" y="1268760"/>
            <a:ext cx="8207375" cy="4608165"/>
          </a:xfrm>
          <a:prstGeom prst="rect">
            <a:avLst/>
          </a:prstGeom>
        </p:spPr>
        <p:txBody>
          <a:bodyPr/>
          <a:lstStyle>
            <a:lvl1pPr>
              <a:defRPr sz="2600"/>
            </a:lvl1pPr>
            <a:lvl2pPr>
              <a:defRPr sz="2400"/>
            </a:lvl2pPr>
          </a:lstStyle>
          <a:p>
            <a:pPr lvl="0"/>
            <a:r>
              <a:rPr lang="en-US" dirty="0"/>
              <a:t>Textmasterformate durch Klicken bearbeiten</a:t>
            </a:r>
          </a:p>
          <a:p>
            <a:pPr lvl="1"/>
            <a:r>
              <a:rPr lang="en-US" dirty="0"/>
              <a:t>Zweite Ebene</a:t>
            </a:r>
          </a:p>
          <a:p>
            <a:pPr lvl="2"/>
            <a:r>
              <a:rPr lang="en-US" dirty="0"/>
              <a:t>Dritte Ebene</a:t>
            </a:r>
          </a:p>
          <a:p>
            <a:pPr lvl="3"/>
            <a:r>
              <a:rPr lang="en-US" dirty="0"/>
              <a:t>Vierte Ebene</a:t>
            </a: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en-US" dirty="0"/>
              <a:t>Titelmasterformat durch Klicken bearbeiten</a:t>
            </a:r>
            <a:endParaRPr lang="de-AT" dirty="0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125413"/>
            <a:ext cx="8229600" cy="1143000"/>
          </a:xfrm>
        </p:spPr>
        <p:txBody>
          <a:bodyPr/>
          <a:lstStyle/>
          <a:p>
            <a:r>
              <a:rPr lang="en-US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Textmasterformate durch Klicken bearbeiten</a:t>
            </a:r>
          </a:p>
          <a:p>
            <a:pPr lvl="1"/>
            <a:r>
              <a:rPr lang="en-US"/>
              <a:t>Zweite Ebene</a:t>
            </a:r>
          </a:p>
          <a:p>
            <a:pPr lvl="2"/>
            <a:r>
              <a:rPr lang="en-US"/>
              <a:t>Dritte Ebene</a:t>
            </a:r>
          </a:p>
          <a:p>
            <a:pPr lvl="3"/>
            <a:r>
              <a:rPr lang="en-US"/>
              <a:t>Vierte Ebene</a:t>
            </a:r>
          </a:p>
          <a:p>
            <a:pPr lvl="4"/>
            <a:r>
              <a:rPr lang="en-US"/>
              <a:t>Fünfte Ebene</a:t>
            </a:r>
            <a:endParaRPr lang="de-DE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125760"/>
            <a:ext cx="8229600" cy="1143000"/>
          </a:xfrm>
        </p:spPr>
        <p:txBody>
          <a:bodyPr/>
          <a:lstStyle/>
          <a:p>
            <a:r>
              <a:rPr lang="de-DE" dirty="0"/>
              <a:t>Titelmasterformat durch Klicken bearbeiten</a:t>
            </a:r>
            <a:endParaRPr lang="de-AT" dirty="0"/>
          </a:p>
        </p:txBody>
      </p:sp>
      <p:sp>
        <p:nvSpPr>
          <p:cNvPr id="6" name="Inhaltsplatzhalter 5"/>
          <p:cNvSpPr>
            <a:spLocks noGrp="1"/>
          </p:cNvSpPr>
          <p:nvPr>
            <p:ph sz="quarter" idx="11"/>
          </p:nvPr>
        </p:nvSpPr>
        <p:spPr>
          <a:xfrm>
            <a:off x="467544" y="1268761"/>
            <a:ext cx="8208912" cy="4680520"/>
          </a:xfrm>
        </p:spPr>
        <p:txBody>
          <a:bodyPr/>
          <a:lstStyle/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268760"/>
            <a:ext cx="4038600" cy="4680520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268760"/>
            <a:ext cx="4038600" cy="4680520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A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lie mit Aufzählung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125760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Titelmasterformat durch Klicken bearbeiten</a:t>
            </a:r>
            <a:endParaRPr lang="de-AT" dirty="0"/>
          </a:p>
        </p:txBody>
      </p:sp>
      <p:sp>
        <p:nvSpPr>
          <p:cNvPr id="6" name="Inhaltsplatzhalter 5"/>
          <p:cNvSpPr>
            <a:spLocks noGrp="1"/>
          </p:cNvSpPr>
          <p:nvPr>
            <p:ph sz="quarter" idx="11"/>
          </p:nvPr>
        </p:nvSpPr>
        <p:spPr>
          <a:xfrm>
            <a:off x="467544" y="1268761"/>
            <a:ext cx="8208912" cy="4680520"/>
          </a:xfrm>
          <a:prstGeom prst="rect">
            <a:avLst/>
          </a:prstGeom>
        </p:spPr>
        <p:txBody>
          <a:bodyPr/>
          <a:lstStyle>
            <a:lvl1pPr marL="514350" indent="-514350">
              <a:buClr>
                <a:schemeClr val="tx1">
                  <a:lumMod val="50000"/>
                  <a:lumOff val="50000"/>
                </a:schemeClr>
              </a:buClr>
              <a:buSzPct val="100000"/>
              <a:buFont typeface="+mj-lt"/>
              <a:buAutoNum type="arabicPeriod"/>
              <a:defRPr sz="2600" baseline="0"/>
            </a:lvl1pPr>
            <a:lvl2pPr marL="998537" indent="-457200">
              <a:buClr>
                <a:schemeClr val="tx1">
                  <a:lumMod val="65000"/>
                  <a:lumOff val="35000"/>
                </a:schemeClr>
              </a:buClr>
              <a:buFont typeface="+mj-lt"/>
              <a:buAutoNum type="alphaLcPeriod"/>
              <a:defRPr sz="2300"/>
            </a:lvl2pPr>
            <a:lvl3pPr marL="1530350" indent="-457200">
              <a:buSzPct val="100000"/>
              <a:buFont typeface="Wingdings" pitchFamily="2" charset="2"/>
              <a:buChar char="§"/>
              <a:defRPr sz="2000" baseline="0"/>
            </a:lvl3pPr>
            <a:lvl4pPr marL="1893887" indent="-457200">
              <a:buFont typeface="+mj-lt"/>
              <a:buAutoNum type="arabicPeriod"/>
              <a:defRPr/>
            </a:lvl4pPr>
          </a:lstStyle>
          <a:p>
            <a:pPr lvl="0"/>
            <a:r>
              <a:rPr lang="en-US" dirty="0"/>
              <a:t>Textmasterformate durch Klicken bearbeiten</a:t>
            </a:r>
          </a:p>
          <a:p>
            <a:pPr lvl="1"/>
            <a:r>
              <a:rPr lang="en-US" dirty="0"/>
              <a:t>Zweite Ebene</a:t>
            </a:r>
          </a:p>
          <a:p>
            <a:pPr lvl="2"/>
            <a:r>
              <a:rPr lang="en-US" dirty="0"/>
              <a:t>Dritte Ebene</a:t>
            </a:r>
          </a:p>
          <a:p>
            <a:pPr lvl="3"/>
            <a:r>
              <a:rPr lang="en-US" dirty="0"/>
              <a:t>Vierte Ebene</a:t>
            </a:r>
          </a:p>
          <a:p>
            <a:pPr lvl="4"/>
            <a:r>
              <a:rPr lang="en-US" dirty="0"/>
              <a:t>Fünfte Ebene</a:t>
            </a:r>
            <a:endParaRPr lang="de-DE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uflis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Titelmasterformat durch Klicken bearbeiten</a:t>
            </a:r>
            <a:endParaRPr lang="de-AT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0"/>
          </p:nvPr>
        </p:nvSpPr>
        <p:spPr>
          <a:xfrm>
            <a:off x="468313" y="1268760"/>
            <a:ext cx="8207375" cy="4608165"/>
          </a:xfrm>
          <a:prstGeom prst="rect">
            <a:avLst/>
          </a:prstGeom>
        </p:spPr>
        <p:txBody>
          <a:bodyPr/>
          <a:lstStyle>
            <a:lvl1pPr>
              <a:defRPr sz="2600"/>
            </a:lvl1pPr>
            <a:lvl2pPr>
              <a:defRPr sz="2400"/>
            </a:lvl2pPr>
          </a:lstStyle>
          <a:p>
            <a:pPr lvl="0"/>
            <a:r>
              <a:rPr lang="en-US" dirty="0"/>
              <a:t>Textmasterformate durch Klicken bearbeiten</a:t>
            </a:r>
          </a:p>
          <a:p>
            <a:pPr lvl="1"/>
            <a:r>
              <a:rPr lang="en-US" dirty="0"/>
              <a:t>Zweite Ebene</a:t>
            </a:r>
          </a:p>
          <a:p>
            <a:pPr lvl="2"/>
            <a:r>
              <a:rPr lang="en-US" dirty="0"/>
              <a:t>Dritte Ebene</a:t>
            </a:r>
          </a:p>
          <a:p>
            <a:pPr lvl="3"/>
            <a:r>
              <a:rPr lang="en-US" dirty="0"/>
              <a:t>Vierte Ebene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en-US" dirty="0"/>
              <a:t>Titelmasterformat durch Klicken bearbeiten</a:t>
            </a:r>
            <a:endParaRPr lang="de-AT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125760"/>
            <a:ext cx="8229600" cy="1143000"/>
          </a:xfrm>
        </p:spPr>
        <p:txBody>
          <a:bodyPr/>
          <a:lstStyle/>
          <a:p>
            <a:r>
              <a:rPr lang="de-DE" dirty="0"/>
              <a:t>Titelmasterformat durch Klicken bearbeiten</a:t>
            </a:r>
            <a:endParaRPr lang="de-AT" dirty="0"/>
          </a:p>
        </p:txBody>
      </p:sp>
      <p:sp>
        <p:nvSpPr>
          <p:cNvPr id="6" name="Inhaltsplatzhalter 5"/>
          <p:cNvSpPr>
            <a:spLocks noGrp="1"/>
          </p:cNvSpPr>
          <p:nvPr>
            <p:ph sz="quarter" idx="11"/>
          </p:nvPr>
        </p:nvSpPr>
        <p:spPr>
          <a:xfrm>
            <a:off x="467544" y="1268761"/>
            <a:ext cx="8208912" cy="468052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lie mit Fließ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125760"/>
            <a:ext cx="8229600" cy="1143000"/>
          </a:xfrm>
        </p:spPr>
        <p:txBody>
          <a:bodyPr/>
          <a:lstStyle>
            <a:lvl1pPr>
              <a:defRPr baseline="0"/>
            </a:lvl1pPr>
          </a:lstStyle>
          <a:p>
            <a:r>
              <a:rPr lang="en-US" dirty="0"/>
              <a:t>Titelmasterformat durch Klicken bearbeiten</a:t>
            </a:r>
            <a:endParaRPr lang="de-AT" dirty="0"/>
          </a:p>
        </p:txBody>
      </p:sp>
      <p:sp>
        <p:nvSpPr>
          <p:cNvPr id="6" name="Inhaltsplatzhalter 5"/>
          <p:cNvSpPr>
            <a:spLocks noGrp="1"/>
          </p:cNvSpPr>
          <p:nvPr>
            <p:ph sz="quarter" idx="11"/>
          </p:nvPr>
        </p:nvSpPr>
        <p:spPr>
          <a:xfrm>
            <a:off x="467544" y="1268761"/>
            <a:ext cx="8208912" cy="468052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200"/>
            </a:lvl1pPr>
            <a:lvl2pPr marL="541337" indent="0">
              <a:buNone/>
              <a:defRPr sz="2400"/>
            </a:lvl2pPr>
            <a:lvl3pPr marL="1073150" indent="0">
              <a:buNone/>
              <a:defRPr sz="2200"/>
            </a:lvl3pPr>
            <a:lvl4pPr marL="1436687" indent="0">
              <a:buNone/>
              <a:defRPr/>
            </a:lvl4pPr>
          </a:lstStyle>
          <a:p>
            <a:pPr lvl="0"/>
            <a:r>
              <a:rPr lang="en-US" dirty="0"/>
              <a:t>Textmasterformate durch Klicken bearbeiten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lie mit Aufzählung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125760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Titelmasterformat durch Klicken bearbeiten</a:t>
            </a:r>
            <a:endParaRPr lang="de-AT" dirty="0"/>
          </a:p>
        </p:txBody>
      </p:sp>
      <p:sp>
        <p:nvSpPr>
          <p:cNvPr id="6" name="Inhaltsplatzhalter 5"/>
          <p:cNvSpPr>
            <a:spLocks noGrp="1"/>
          </p:cNvSpPr>
          <p:nvPr>
            <p:ph sz="quarter" idx="11"/>
          </p:nvPr>
        </p:nvSpPr>
        <p:spPr>
          <a:xfrm>
            <a:off x="467544" y="1268761"/>
            <a:ext cx="8208912" cy="4680520"/>
          </a:xfrm>
          <a:prstGeom prst="rect">
            <a:avLst/>
          </a:prstGeom>
        </p:spPr>
        <p:txBody>
          <a:bodyPr/>
          <a:lstStyle>
            <a:lvl1pPr marL="514350" indent="-514350">
              <a:buClr>
                <a:schemeClr val="tx1">
                  <a:lumMod val="50000"/>
                  <a:lumOff val="50000"/>
                </a:schemeClr>
              </a:buClr>
              <a:buSzPct val="100000"/>
              <a:buFont typeface="+mj-lt"/>
              <a:buAutoNum type="arabicPeriod"/>
              <a:defRPr sz="2600" baseline="0"/>
            </a:lvl1pPr>
            <a:lvl2pPr marL="998537" indent="-457200">
              <a:buClr>
                <a:schemeClr val="tx1">
                  <a:lumMod val="65000"/>
                  <a:lumOff val="35000"/>
                </a:schemeClr>
              </a:buClr>
              <a:buFont typeface="+mj-lt"/>
              <a:buAutoNum type="alphaLcPeriod"/>
              <a:defRPr sz="2300"/>
            </a:lvl2pPr>
            <a:lvl3pPr marL="1530350" indent="-457200">
              <a:buSzPct val="100000"/>
              <a:buFont typeface="Wingdings" pitchFamily="2" charset="2"/>
              <a:buChar char="§"/>
              <a:defRPr sz="2000" baseline="0"/>
            </a:lvl3pPr>
            <a:lvl4pPr marL="1893887" indent="-457200">
              <a:buFont typeface="+mj-lt"/>
              <a:buAutoNum type="arabicPeriod"/>
              <a:defRPr/>
            </a:lvl4pPr>
          </a:lstStyle>
          <a:p>
            <a:pPr lvl="0"/>
            <a:r>
              <a:rPr lang="en-US" dirty="0"/>
              <a:t>Textmasterformate durch Klicken bearbeiten</a:t>
            </a:r>
          </a:p>
          <a:p>
            <a:pPr lvl="1"/>
            <a:r>
              <a:rPr lang="en-US" dirty="0"/>
              <a:t>Zweite Ebene</a:t>
            </a:r>
          </a:p>
          <a:p>
            <a:pPr lvl="2"/>
            <a:r>
              <a:rPr lang="en-US" dirty="0"/>
              <a:t>Dritte Ebene</a:t>
            </a:r>
          </a:p>
          <a:p>
            <a:pPr lvl="3"/>
            <a:r>
              <a:rPr lang="en-US" dirty="0"/>
              <a:t>Vierte Ebene</a:t>
            </a:r>
          </a:p>
          <a:p>
            <a:pPr lvl="4"/>
            <a:r>
              <a:rPr lang="en-US" dirty="0"/>
              <a:t>Fünfte Ebene</a:t>
            </a:r>
            <a:endParaRPr lang="de-DE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3" Type="http://schemas.openxmlformats.org/officeDocument/2006/relationships/slideLayout" Target="../slideLayouts/slideLayout10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6" Type="http://schemas.openxmlformats.org/officeDocument/2006/relationships/slideLayout" Target="../slideLayouts/slideLayout13.xml"/><Relationship Id="rId5" Type="http://schemas.openxmlformats.org/officeDocument/2006/relationships/slideLayout" Target="../slideLayouts/slideLayout12.xml"/><Relationship Id="rId4" Type="http://schemas.openxmlformats.org/officeDocument/2006/relationships/slideLayout" Target="../slideLayouts/slideLayout1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3" Type="http://schemas.openxmlformats.org/officeDocument/2006/relationships/slideLayout" Target="../slideLayouts/slideLayout16.xml"/><Relationship Id="rId7" Type="http://schemas.openxmlformats.org/officeDocument/2006/relationships/theme" Target="../theme/theme3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5" Type="http://schemas.openxmlformats.org/officeDocument/2006/relationships/slideLayout" Target="../slideLayouts/slideLayout18.xml"/><Relationship Id="rId4" Type="http://schemas.openxmlformats.org/officeDocument/2006/relationships/slideLayout" Target="../slideLayouts/slideLayout17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2.xml"/><Relationship Id="rId7" Type="http://schemas.openxmlformats.org/officeDocument/2006/relationships/image" Target="../media/image1.jpeg"/><Relationship Id="rId2" Type="http://schemas.openxmlformats.org/officeDocument/2006/relationships/slideLayout" Target="../slideLayouts/slideLayout21.xml"/><Relationship Id="rId1" Type="http://schemas.openxmlformats.org/officeDocument/2006/relationships/slideLayout" Target="../slideLayouts/slideLayout20.xml"/><Relationship Id="rId6" Type="http://schemas.openxmlformats.org/officeDocument/2006/relationships/theme" Target="../theme/theme4.xml"/><Relationship Id="rId5" Type="http://schemas.openxmlformats.org/officeDocument/2006/relationships/slideLayout" Target="../slideLayouts/slideLayout24.xml"/><Relationship Id="rId4" Type="http://schemas.openxmlformats.org/officeDocument/2006/relationships/slideLayout" Target="../slideLayouts/slideLayout23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theme" Target="../theme/theme5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flip="none" rotWithShape="1">
          <a:gsLst>
            <a:gs pos="70000">
              <a:schemeClr val="bg1">
                <a:tint val="80000"/>
                <a:satMod val="300000"/>
                <a:lumMod val="85000"/>
                <a:lumOff val="15000"/>
              </a:schemeClr>
            </a:gs>
            <a:gs pos="100000">
              <a:schemeClr val="bg1">
                <a:lumMod val="85000"/>
              </a:schemeClr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eck 7"/>
          <p:cNvSpPr/>
          <p:nvPr userDrawn="1"/>
        </p:nvSpPr>
        <p:spPr>
          <a:xfrm>
            <a:off x="-7455" y="-12449"/>
            <a:ext cx="9252520" cy="849161"/>
          </a:xfrm>
          <a:prstGeom prst="rect">
            <a:avLst/>
          </a:prstGeom>
          <a:gradFill flip="none" rotWithShape="1">
            <a:gsLst>
              <a:gs pos="20000">
                <a:schemeClr val="bg1">
                  <a:lumMod val="65000"/>
                </a:schemeClr>
              </a:gs>
              <a:gs pos="0">
                <a:schemeClr val="tx1">
                  <a:lumMod val="61000"/>
                  <a:lumOff val="39000"/>
                </a:schemeClr>
              </a:gs>
              <a:gs pos="50000">
                <a:schemeClr val="bg1">
                  <a:lumMod val="75000"/>
                </a:schemeClr>
              </a:gs>
              <a:gs pos="100000">
                <a:schemeClr val="tx1">
                  <a:lumMod val="50000"/>
                  <a:lumOff val="50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AT"/>
          </a:p>
        </p:txBody>
      </p:sp>
      <p:pic>
        <p:nvPicPr>
          <p:cNvPr id="90117" name="Grafik 6"/>
          <p:cNvPicPr>
            <a:picLocks noChangeAspect="1"/>
          </p:cNvPicPr>
          <p:nvPr userDrawn="1"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516688" y="6259513"/>
            <a:ext cx="2281237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hteck 8"/>
          <p:cNvSpPr/>
          <p:nvPr userDrawn="1"/>
        </p:nvSpPr>
        <p:spPr>
          <a:xfrm>
            <a:off x="-7938" y="-26988"/>
            <a:ext cx="9253538" cy="80963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AT"/>
          </a:p>
        </p:txBody>
      </p:sp>
      <p:sp>
        <p:nvSpPr>
          <p:cNvPr id="5" name="Titelplatzhalter 4"/>
          <p:cNvSpPr>
            <a:spLocks noGrp="1"/>
          </p:cNvSpPr>
          <p:nvPr>
            <p:ph type="title"/>
          </p:nvPr>
        </p:nvSpPr>
        <p:spPr>
          <a:xfrm>
            <a:off x="457200" y="125413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de-DE" dirty="0"/>
              <a:t>Masterfolie</a:t>
            </a:r>
            <a:endParaRPr lang="de-AT" dirty="0"/>
          </a:p>
        </p:txBody>
      </p:sp>
      <p:sp>
        <p:nvSpPr>
          <p:cNvPr id="11" name="Rectangle 10"/>
          <p:cNvSpPr>
            <a:spLocks noChangeArrowheads="1"/>
          </p:cNvSpPr>
          <p:nvPr userDrawn="1"/>
        </p:nvSpPr>
        <p:spPr bwMode="gray">
          <a:xfrm>
            <a:off x="349250" y="6361113"/>
            <a:ext cx="1343025" cy="24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000" dirty="0">
                <a:solidFill>
                  <a:schemeClr val="bg1">
                    <a:lumMod val="50000"/>
                  </a:schemeClr>
                </a:solidFill>
                <a:latin typeface="+mn-lt"/>
                <a:cs typeface="Arial" charset="0"/>
              </a:rPr>
              <a:t>Seite </a:t>
            </a:r>
            <a:r>
              <a:rPr lang="de-DE" sz="1000" dirty="0">
                <a:solidFill>
                  <a:schemeClr val="bg1">
                    <a:lumMod val="50000"/>
                  </a:schemeClr>
                </a:solidFill>
                <a:latin typeface="+mn-lt"/>
                <a:cs typeface="Arial" charset="0"/>
                <a:sym typeface="Wingdings" pitchFamily="2" charset="2"/>
              </a:rPr>
              <a:t></a:t>
            </a:r>
            <a:r>
              <a:rPr lang="de-DE" sz="1000" dirty="0">
                <a:solidFill>
                  <a:schemeClr val="bg1">
                    <a:lumMod val="50000"/>
                  </a:schemeClr>
                </a:solidFill>
                <a:latin typeface="+mn-lt"/>
                <a:cs typeface="Arial" charset="0"/>
              </a:rPr>
              <a:t> </a:t>
            </a:r>
            <a:fld id="{D1B3A30B-827A-41C3-9327-D27E88FC99E1}" type="slidenum">
              <a:rPr lang="de-DE" sz="1000">
                <a:solidFill>
                  <a:schemeClr val="bg1">
                    <a:lumMod val="50000"/>
                  </a:schemeClr>
                </a:solidFill>
                <a:latin typeface="+mn-lt"/>
                <a:cs typeface="Arial" charset="0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‹Nr.›</a:t>
            </a:fld>
            <a:endParaRPr lang="de-DE" sz="1000" dirty="0">
              <a:solidFill>
                <a:schemeClr val="bg1">
                  <a:lumMod val="50000"/>
                </a:schemeClr>
              </a:solidFill>
              <a:latin typeface="+mn-lt"/>
              <a:cs typeface="Arial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b="1" kern="120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Arial" pitchFamily="34" charset="0"/>
          <a:ea typeface="+mj-ea"/>
          <a:cs typeface="Arial" pitchFamily="34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cs typeface="Arial" charset="0"/>
        </a:defRPr>
      </a:lvl9pPr>
    </p:titleStyle>
    <p:bodyStyle>
      <a:lvl1pPr marL="269875" indent="-269875" algn="l" rtl="0" eaLnBrk="0" fontAlgn="base" hangingPunct="0">
        <a:spcBef>
          <a:spcPct val="20000"/>
        </a:spcBef>
        <a:spcAft>
          <a:spcPct val="0"/>
        </a:spcAft>
        <a:buClr>
          <a:srgbClr val="595959"/>
        </a:buClr>
        <a:buSzPct val="80000"/>
        <a:buFont typeface="Wingdings" pitchFamily="2" charset="2"/>
        <a:buChar char="§"/>
        <a:defRPr sz="2800" kern="1200">
          <a:solidFill>
            <a:srgbClr val="404040"/>
          </a:solidFill>
          <a:latin typeface="Arial" pitchFamily="34" charset="0"/>
          <a:ea typeface="+mn-ea"/>
          <a:cs typeface="Arial" pitchFamily="34" charset="0"/>
        </a:defRPr>
      </a:lvl1pPr>
      <a:lvl2pPr marL="895350" indent="-354013" algn="l" rtl="0" eaLnBrk="0" fontAlgn="base" hangingPunct="0">
        <a:spcBef>
          <a:spcPct val="20000"/>
        </a:spcBef>
        <a:spcAft>
          <a:spcPct val="0"/>
        </a:spcAft>
        <a:buClr>
          <a:srgbClr val="595959"/>
        </a:buClr>
        <a:buFont typeface="Symbol" pitchFamily="18" charset="2"/>
        <a:buChar char="-"/>
        <a:defRPr sz="2500" kern="1200">
          <a:solidFill>
            <a:srgbClr val="404040"/>
          </a:solidFill>
          <a:latin typeface="Arial" pitchFamily="34" charset="0"/>
          <a:ea typeface="+mn-ea"/>
          <a:cs typeface="Arial" pitchFamily="34" charset="0"/>
        </a:defRPr>
      </a:lvl2pPr>
      <a:lvl3pPr marL="1343025" indent="-269875" algn="l" rtl="0" eaLnBrk="0" fontAlgn="base" hangingPunct="0">
        <a:spcBef>
          <a:spcPct val="20000"/>
        </a:spcBef>
        <a:spcAft>
          <a:spcPct val="0"/>
        </a:spcAft>
        <a:buClr>
          <a:srgbClr val="595959"/>
        </a:buClr>
        <a:buSzPct val="80000"/>
        <a:buFont typeface="Wingdings" pitchFamily="2" charset="2"/>
        <a:buChar char="§"/>
        <a:defRPr sz="2200" kern="1200">
          <a:solidFill>
            <a:srgbClr val="404040"/>
          </a:solidFill>
          <a:latin typeface="Arial" pitchFamily="34" charset="0"/>
          <a:ea typeface="+mn-ea"/>
          <a:cs typeface="Arial" pitchFamily="34" charset="0"/>
        </a:defRPr>
      </a:lvl3pPr>
      <a:lvl4pPr marL="1790700" indent="-354013" algn="l" rtl="0" eaLnBrk="0" fontAlgn="base" hangingPunct="0">
        <a:spcBef>
          <a:spcPct val="20000"/>
        </a:spcBef>
        <a:spcAft>
          <a:spcPct val="0"/>
        </a:spcAft>
        <a:buClr>
          <a:srgbClr val="595959"/>
        </a:buClr>
        <a:buFont typeface="Symbol" pitchFamily="18" charset="2"/>
        <a:buChar char="-"/>
        <a:defRPr sz="2000" kern="1200">
          <a:solidFill>
            <a:srgbClr val="404040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flip="none" rotWithShape="1">
          <a:gsLst>
            <a:gs pos="70000">
              <a:schemeClr val="bg1">
                <a:tint val="80000"/>
                <a:satMod val="300000"/>
                <a:lumMod val="85000"/>
                <a:lumOff val="15000"/>
              </a:schemeClr>
            </a:gs>
            <a:gs pos="100000">
              <a:schemeClr val="bg1">
                <a:lumMod val="85000"/>
              </a:schemeClr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eck 9"/>
          <p:cNvSpPr/>
          <p:nvPr userDrawn="1"/>
        </p:nvSpPr>
        <p:spPr>
          <a:xfrm>
            <a:off x="-7455" y="-12449"/>
            <a:ext cx="9252520" cy="849161"/>
          </a:xfrm>
          <a:prstGeom prst="rect">
            <a:avLst/>
          </a:prstGeom>
          <a:gradFill flip="none" rotWithShape="1">
            <a:gsLst>
              <a:gs pos="27000">
                <a:srgbClr val="4879B4"/>
              </a:gs>
              <a:gs pos="0">
                <a:schemeClr val="tx2"/>
              </a:gs>
              <a:gs pos="50000">
                <a:schemeClr val="accent1"/>
              </a:gs>
              <a:gs pos="100000">
                <a:schemeClr val="tx2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AT"/>
          </a:p>
        </p:txBody>
      </p:sp>
      <p:sp>
        <p:nvSpPr>
          <p:cNvPr id="12" name="Rechteck 11"/>
          <p:cNvSpPr/>
          <p:nvPr userDrawn="1"/>
        </p:nvSpPr>
        <p:spPr>
          <a:xfrm>
            <a:off x="-7938" y="-26988"/>
            <a:ext cx="9253538" cy="80963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AT"/>
          </a:p>
        </p:txBody>
      </p:sp>
      <p:pic>
        <p:nvPicPr>
          <p:cNvPr id="10246" name="Grafik 6"/>
          <p:cNvPicPr>
            <a:picLocks noChangeAspect="1"/>
          </p:cNvPicPr>
          <p:nvPr userDrawn="1"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516688" y="6259513"/>
            <a:ext cx="2281237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itelplatzhalter 4"/>
          <p:cNvSpPr>
            <a:spLocks noGrp="1"/>
          </p:cNvSpPr>
          <p:nvPr>
            <p:ph type="title"/>
          </p:nvPr>
        </p:nvSpPr>
        <p:spPr>
          <a:xfrm>
            <a:off x="457200" y="125413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de-DE" dirty="0"/>
              <a:t>Masterfolie</a:t>
            </a:r>
            <a:endParaRPr lang="de-AT" dirty="0"/>
          </a:p>
        </p:txBody>
      </p:sp>
      <p:sp>
        <p:nvSpPr>
          <p:cNvPr id="11" name="Rectangle 10"/>
          <p:cNvSpPr>
            <a:spLocks noChangeArrowheads="1"/>
          </p:cNvSpPr>
          <p:nvPr userDrawn="1"/>
        </p:nvSpPr>
        <p:spPr bwMode="gray">
          <a:xfrm>
            <a:off x="349250" y="6361113"/>
            <a:ext cx="1343025" cy="24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000" dirty="0">
                <a:solidFill>
                  <a:schemeClr val="bg1">
                    <a:lumMod val="50000"/>
                  </a:schemeClr>
                </a:solidFill>
                <a:latin typeface="+mn-lt"/>
                <a:cs typeface="Arial" charset="0"/>
              </a:rPr>
              <a:t>Seite </a:t>
            </a:r>
            <a:r>
              <a:rPr lang="de-DE" sz="1000" dirty="0">
                <a:solidFill>
                  <a:schemeClr val="bg1">
                    <a:lumMod val="50000"/>
                  </a:schemeClr>
                </a:solidFill>
                <a:latin typeface="+mn-lt"/>
                <a:cs typeface="Arial" charset="0"/>
                <a:sym typeface="Wingdings" pitchFamily="2" charset="2"/>
              </a:rPr>
              <a:t></a:t>
            </a:r>
            <a:r>
              <a:rPr lang="de-DE" sz="1000" dirty="0">
                <a:solidFill>
                  <a:schemeClr val="bg1">
                    <a:lumMod val="50000"/>
                  </a:schemeClr>
                </a:solidFill>
                <a:latin typeface="+mn-lt"/>
                <a:cs typeface="Arial" charset="0"/>
              </a:rPr>
              <a:t> </a:t>
            </a:r>
            <a:fld id="{C5A4FFB9-E613-43CD-964A-AE1E9E6225EE}" type="slidenum">
              <a:rPr lang="de-DE" sz="1000">
                <a:solidFill>
                  <a:schemeClr val="bg1">
                    <a:lumMod val="50000"/>
                  </a:schemeClr>
                </a:solidFill>
                <a:latin typeface="+mn-lt"/>
                <a:cs typeface="Arial" charset="0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‹Nr.›</a:t>
            </a:fld>
            <a:endParaRPr lang="de-DE" sz="1000" dirty="0">
              <a:solidFill>
                <a:schemeClr val="bg1">
                  <a:lumMod val="50000"/>
                </a:schemeClr>
              </a:solidFill>
              <a:latin typeface="+mn-lt"/>
              <a:cs typeface="Arial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  <p:sldLayoutId id="2147483708" r:id="rId2"/>
    <p:sldLayoutId id="2147483709" r:id="rId3"/>
    <p:sldLayoutId id="2147483710" r:id="rId4"/>
    <p:sldLayoutId id="2147483711" r:id="rId5"/>
    <p:sldLayoutId id="2147483712" r:id="rId6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b="1" kern="120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Arial" pitchFamily="34" charset="0"/>
          <a:ea typeface="+mj-ea"/>
          <a:cs typeface="Arial" pitchFamily="34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cs typeface="Arial" charset="0"/>
        </a:defRPr>
      </a:lvl9pPr>
    </p:titleStyle>
    <p:bodyStyle>
      <a:lvl1pPr marL="269875" indent="-269875" algn="l" rtl="0" eaLnBrk="0" fontAlgn="base" hangingPunct="0">
        <a:spcBef>
          <a:spcPct val="20000"/>
        </a:spcBef>
        <a:spcAft>
          <a:spcPct val="0"/>
        </a:spcAft>
        <a:buClr>
          <a:srgbClr val="595959"/>
        </a:buClr>
        <a:buSzPct val="80000"/>
        <a:buFont typeface="Wingdings" pitchFamily="2" charset="2"/>
        <a:buChar char="§"/>
        <a:defRPr sz="2800" kern="1200">
          <a:solidFill>
            <a:srgbClr val="404040"/>
          </a:solidFill>
          <a:latin typeface="Arial" pitchFamily="34" charset="0"/>
          <a:ea typeface="+mn-ea"/>
          <a:cs typeface="Arial" pitchFamily="34" charset="0"/>
        </a:defRPr>
      </a:lvl1pPr>
      <a:lvl2pPr marL="895350" indent="-354013" algn="l" rtl="0" eaLnBrk="0" fontAlgn="base" hangingPunct="0">
        <a:spcBef>
          <a:spcPct val="20000"/>
        </a:spcBef>
        <a:spcAft>
          <a:spcPct val="0"/>
        </a:spcAft>
        <a:buClr>
          <a:srgbClr val="595959"/>
        </a:buClr>
        <a:buFont typeface="Symbol" pitchFamily="18" charset="2"/>
        <a:buChar char="-"/>
        <a:defRPr sz="2500" kern="1200">
          <a:solidFill>
            <a:srgbClr val="404040"/>
          </a:solidFill>
          <a:latin typeface="Arial" pitchFamily="34" charset="0"/>
          <a:ea typeface="+mn-ea"/>
          <a:cs typeface="Arial" pitchFamily="34" charset="0"/>
        </a:defRPr>
      </a:lvl2pPr>
      <a:lvl3pPr marL="1343025" indent="-269875" algn="l" rtl="0" eaLnBrk="0" fontAlgn="base" hangingPunct="0">
        <a:spcBef>
          <a:spcPct val="20000"/>
        </a:spcBef>
        <a:spcAft>
          <a:spcPct val="0"/>
        </a:spcAft>
        <a:buClr>
          <a:srgbClr val="595959"/>
        </a:buClr>
        <a:buSzPct val="80000"/>
        <a:buFont typeface="Wingdings" pitchFamily="2" charset="2"/>
        <a:buChar char="§"/>
        <a:defRPr sz="2200" kern="1200">
          <a:solidFill>
            <a:srgbClr val="404040"/>
          </a:solidFill>
          <a:latin typeface="Arial" pitchFamily="34" charset="0"/>
          <a:ea typeface="+mn-ea"/>
          <a:cs typeface="Arial" pitchFamily="34" charset="0"/>
        </a:defRPr>
      </a:lvl3pPr>
      <a:lvl4pPr marL="1790700" indent="-354013" algn="l" rtl="0" eaLnBrk="0" fontAlgn="base" hangingPunct="0">
        <a:spcBef>
          <a:spcPct val="20000"/>
        </a:spcBef>
        <a:spcAft>
          <a:spcPct val="0"/>
        </a:spcAft>
        <a:buClr>
          <a:srgbClr val="595959"/>
        </a:buClr>
        <a:buFont typeface="Symbol" pitchFamily="18" charset="2"/>
        <a:buChar char="-"/>
        <a:defRPr sz="2000" kern="1200">
          <a:solidFill>
            <a:srgbClr val="404040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flip="none" rotWithShape="1">
          <a:gsLst>
            <a:gs pos="70000">
              <a:schemeClr val="bg1">
                <a:tint val="80000"/>
                <a:satMod val="300000"/>
                <a:lumMod val="85000"/>
                <a:lumOff val="15000"/>
              </a:schemeClr>
            </a:gs>
            <a:gs pos="100000">
              <a:schemeClr val="bg1">
                <a:lumMod val="85000"/>
              </a:schemeClr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eck 7"/>
          <p:cNvSpPr/>
          <p:nvPr userDrawn="1"/>
        </p:nvSpPr>
        <p:spPr>
          <a:xfrm>
            <a:off x="-7455" y="-12449"/>
            <a:ext cx="9252520" cy="849161"/>
          </a:xfrm>
          <a:prstGeom prst="rect">
            <a:avLst/>
          </a:prstGeom>
          <a:gradFill flip="none" rotWithShape="1">
            <a:gsLst>
              <a:gs pos="27000">
                <a:srgbClr val="C00000"/>
              </a:gs>
              <a:gs pos="0">
                <a:srgbClr val="A40000">
                  <a:lumMod val="100000"/>
                </a:srgbClr>
              </a:gs>
              <a:gs pos="50000">
                <a:srgbClr val="D60000"/>
              </a:gs>
              <a:gs pos="100000">
                <a:srgbClr val="A80000">
                  <a:lumMod val="98000"/>
                </a:srgbClr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AT"/>
          </a:p>
        </p:txBody>
      </p:sp>
      <p:sp>
        <p:nvSpPr>
          <p:cNvPr id="9" name="Rechteck 8"/>
          <p:cNvSpPr/>
          <p:nvPr userDrawn="1"/>
        </p:nvSpPr>
        <p:spPr>
          <a:xfrm>
            <a:off x="-7938" y="-26988"/>
            <a:ext cx="9253538" cy="80963"/>
          </a:xfrm>
          <a:prstGeom prst="rect">
            <a:avLst/>
          </a:prstGeom>
          <a:solidFill>
            <a:srgbClr val="96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AT"/>
          </a:p>
        </p:txBody>
      </p:sp>
      <p:pic>
        <p:nvPicPr>
          <p:cNvPr id="17414" name="Grafik 6"/>
          <p:cNvPicPr>
            <a:picLocks noChangeAspect="1"/>
          </p:cNvPicPr>
          <p:nvPr userDrawn="1"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516688" y="6259513"/>
            <a:ext cx="2281237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itelplatzhalter 4"/>
          <p:cNvSpPr>
            <a:spLocks noGrp="1"/>
          </p:cNvSpPr>
          <p:nvPr>
            <p:ph type="title"/>
          </p:nvPr>
        </p:nvSpPr>
        <p:spPr>
          <a:xfrm>
            <a:off x="457200" y="125413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de-DE" dirty="0"/>
              <a:t>Masterfolie</a:t>
            </a:r>
            <a:endParaRPr lang="de-AT" dirty="0"/>
          </a:p>
        </p:txBody>
      </p:sp>
      <p:sp>
        <p:nvSpPr>
          <p:cNvPr id="11" name="Rectangle 10"/>
          <p:cNvSpPr>
            <a:spLocks noChangeArrowheads="1"/>
          </p:cNvSpPr>
          <p:nvPr userDrawn="1"/>
        </p:nvSpPr>
        <p:spPr bwMode="gray">
          <a:xfrm>
            <a:off x="349250" y="6361113"/>
            <a:ext cx="1343025" cy="24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000" dirty="0">
                <a:solidFill>
                  <a:schemeClr val="bg1">
                    <a:lumMod val="50000"/>
                  </a:schemeClr>
                </a:solidFill>
                <a:latin typeface="+mn-lt"/>
                <a:cs typeface="Arial" charset="0"/>
              </a:rPr>
              <a:t>Seite </a:t>
            </a:r>
            <a:r>
              <a:rPr lang="de-DE" sz="1000" dirty="0">
                <a:solidFill>
                  <a:schemeClr val="bg1">
                    <a:lumMod val="50000"/>
                  </a:schemeClr>
                </a:solidFill>
                <a:latin typeface="+mn-lt"/>
                <a:cs typeface="Arial" charset="0"/>
                <a:sym typeface="Wingdings" pitchFamily="2" charset="2"/>
              </a:rPr>
              <a:t></a:t>
            </a:r>
            <a:r>
              <a:rPr lang="de-DE" sz="1000" dirty="0">
                <a:solidFill>
                  <a:schemeClr val="bg1">
                    <a:lumMod val="50000"/>
                  </a:schemeClr>
                </a:solidFill>
                <a:latin typeface="+mn-lt"/>
                <a:cs typeface="Arial" charset="0"/>
              </a:rPr>
              <a:t> </a:t>
            </a:r>
            <a:fld id="{96DD54E4-5D87-4DDA-86A7-5D3265BB197B}" type="slidenum">
              <a:rPr lang="de-DE" sz="1000">
                <a:solidFill>
                  <a:schemeClr val="bg1">
                    <a:lumMod val="50000"/>
                  </a:schemeClr>
                </a:solidFill>
                <a:latin typeface="+mn-lt"/>
                <a:cs typeface="Arial" charset="0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‹Nr.›</a:t>
            </a:fld>
            <a:endParaRPr lang="de-DE" sz="1000" dirty="0">
              <a:solidFill>
                <a:schemeClr val="bg1">
                  <a:lumMod val="50000"/>
                </a:schemeClr>
              </a:solidFill>
              <a:latin typeface="+mn-lt"/>
              <a:cs typeface="Arial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  <p:sldLayoutId id="2147483714" r:id="rId2"/>
    <p:sldLayoutId id="2147483715" r:id="rId3"/>
    <p:sldLayoutId id="2147483716" r:id="rId4"/>
    <p:sldLayoutId id="2147483717" r:id="rId5"/>
    <p:sldLayoutId id="2147483718" r:id="rId6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b="1" kern="120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Arial" pitchFamily="34" charset="0"/>
          <a:ea typeface="+mj-ea"/>
          <a:cs typeface="Arial" pitchFamily="34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cs typeface="Arial" charset="0"/>
        </a:defRPr>
      </a:lvl9pPr>
    </p:titleStyle>
    <p:bodyStyle>
      <a:lvl1pPr marL="269875" indent="-269875" algn="l" rtl="0" eaLnBrk="0" fontAlgn="base" hangingPunct="0">
        <a:spcBef>
          <a:spcPct val="20000"/>
        </a:spcBef>
        <a:spcAft>
          <a:spcPct val="0"/>
        </a:spcAft>
        <a:buClr>
          <a:srgbClr val="595959"/>
        </a:buClr>
        <a:buSzPct val="80000"/>
        <a:buFont typeface="Wingdings" pitchFamily="2" charset="2"/>
        <a:buChar char="§"/>
        <a:defRPr sz="2800" kern="1200">
          <a:solidFill>
            <a:srgbClr val="404040"/>
          </a:solidFill>
          <a:latin typeface="Arial" pitchFamily="34" charset="0"/>
          <a:ea typeface="+mn-ea"/>
          <a:cs typeface="Arial" pitchFamily="34" charset="0"/>
        </a:defRPr>
      </a:lvl1pPr>
      <a:lvl2pPr marL="895350" indent="-354013" algn="l" rtl="0" eaLnBrk="0" fontAlgn="base" hangingPunct="0">
        <a:spcBef>
          <a:spcPct val="20000"/>
        </a:spcBef>
        <a:spcAft>
          <a:spcPct val="0"/>
        </a:spcAft>
        <a:buClr>
          <a:srgbClr val="595959"/>
        </a:buClr>
        <a:buFont typeface="Symbol" pitchFamily="18" charset="2"/>
        <a:buChar char="-"/>
        <a:defRPr sz="2500" kern="1200">
          <a:solidFill>
            <a:srgbClr val="404040"/>
          </a:solidFill>
          <a:latin typeface="Arial" pitchFamily="34" charset="0"/>
          <a:ea typeface="+mn-ea"/>
          <a:cs typeface="Arial" pitchFamily="34" charset="0"/>
        </a:defRPr>
      </a:lvl2pPr>
      <a:lvl3pPr marL="1343025" indent="-269875" algn="l" rtl="0" eaLnBrk="0" fontAlgn="base" hangingPunct="0">
        <a:spcBef>
          <a:spcPct val="20000"/>
        </a:spcBef>
        <a:spcAft>
          <a:spcPct val="0"/>
        </a:spcAft>
        <a:buClr>
          <a:srgbClr val="595959"/>
        </a:buClr>
        <a:buSzPct val="80000"/>
        <a:buFont typeface="Wingdings" pitchFamily="2" charset="2"/>
        <a:buChar char="§"/>
        <a:defRPr sz="2200" kern="1200">
          <a:solidFill>
            <a:srgbClr val="404040"/>
          </a:solidFill>
          <a:latin typeface="Arial" pitchFamily="34" charset="0"/>
          <a:ea typeface="+mn-ea"/>
          <a:cs typeface="Arial" pitchFamily="34" charset="0"/>
        </a:defRPr>
      </a:lvl3pPr>
      <a:lvl4pPr marL="1790700" indent="-354013" algn="l" rtl="0" eaLnBrk="0" fontAlgn="base" hangingPunct="0">
        <a:spcBef>
          <a:spcPct val="20000"/>
        </a:spcBef>
        <a:spcAft>
          <a:spcPct val="0"/>
        </a:spcAft>
        <a:buClr>
          <a:srgbClr val="595959"/>
        </a:buClr>
        <a:buFont typeface="Symbol" pitchFamily="18" charset="2"/>
        <a:buChar char="-"/>
        <a:defRPr sz="2000" kern="1200">
          <a:solidFill>
            <a:srgbClr val="404040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flip="none" rotWithShape="1">
          <a:gsLst>
            <a:gs pos="70000">
              <a:schemeClr val="bg1">
                <a:tint val="80000"/>
                <a:satMod val="300000"/>
                <a:lumMod val="85000"/>
                <a:lumOff val="15000"/>
              </a:schemeClr>
            </a:gs>
            <a:gs pos="100000">
              <a:schemeClr val="bg1">
                <a:lumMod val="85000"/>
              </a:schemeClr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eck 9"/>
          <p:cNvSpPr/>
          <p:nvPr userDrawn="1"/>
        </p:nvSpPr>
        <p:spPr>
          <a:xfrm>
            <a:off x="-7455" y="-12449"/>
            <a:ext cx="9252520" cy="849161"/>
          </a:xfrm>
          <a:prstGeom prst="rect">
            <a:avLst/>
          </a:prstGeom>
          <a:gradFill flip="none" rotWithShape="1">
            <a:gsLst>
              <a:gs pos="27000">
                <a:srgbClr val="FFAA01"/>
              </a:gs>
              <a:gs pos="0">
                <a:srgbClr val="F99707"/>
              </a:gs>
              <a:gs pos="50000">
                <a:srgbClr val="FFC000"/>
              </a:gs>
              <a:gs pos="100000">
                <a:srgbClr val="F99707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AT"/>
          </a:p>
        </p:txBody>
      </p:sp>
      <p:sp>
        <p:nvSpPr>
          <p:cNvPr id="12" name="Rechteck 11"/>
          <p:cNvSpPr/>
          <p:nvPr userDrawn="1"/>
        </p:nvSpPr>
        <p:spPr>
          <a:xfrm>
            <a:off x="-7938" y="-26988"/>
            <a:ext cx="9253538" cy="80963"/>
          </a:xfrm>
          <a:prstGeom prst="rect">
            <a:avLst/>
          </a:prstGeom>
          <a:solidFill>
            <a:srgbClr val="F9970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AT"/>
          </a:p>
        </p:txBody>
      </p:sp>
      <p:pic>
        <p:nvPicPr>
          <p:cNvPr id="24582" name="Grafik 6"/>
          <p:cNvPicPr>
            <a:picLocks noChangeAspect="1"/>
          </p:cNvPicPr>
          <p:nvPr userDrawn="1"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516688" y="6259513"/>
            <a:ext cx="2281237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itelplatzhalter 4"/>
          <p:cNvSpPr>
            <a:spLocks noGrp="1"/>
          </p:cNvSpPr>
          <p:nvPr>
            <p:ph type="title"/>
          </p:nvPr>
        </p:nvSpPr>
        <p:spPr>
          <a:xfrm>
            <a:off x="457200" y="125413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de-DE" dirty="0"/>
              <a:t>Masterfolie</a:t>
            </a:r>
            <a:endParaRPr lang="de-AT" dirty="0"/>
          </a:p>
        </p:txBody>
      </p:sp>
      <p:sp>
        <p:nvSpPr>
          <p:cNvPr id="11" name="Rectangle 10"/>
          <p:cNvSpPr>
            <a:spLocks noChangeArrowheads="1"/>
          </p:cNvSpPr>
          <p:nvPr userDrawn="1"/>
        </p:nvSpPr>
        <p:spPr bwMode="gray">
          <a:xfrm>
            <a:off x="349250" y="6361113"/>
            <a:ext cx="1343025" cy="24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000" dirty="0">
                <a:solidFill>
                  <a:schemeClr val="bg1">
                    <a:lumMod val="50000"/>
                  </a:schemeClr>
                </a:solidFill>
                <a:latin typeface="+mn-lt"/>
                <a:cs typeface="Arial" charset="0"/>
              </a:rPr>
              <a:t>Seite </a:t>
            </a:r>
            <a:r>
              <a:rPr lang="de-DE" sz="1000" dirty="0">
                <a:solidFill>
                  <a:schemeClr val="bg1">
                    <a:lumMod val="50000"/>
                  </a:schemeClr>
                </a:solidFill>
                <a:latin typeface="+mn-lt"/>
                <a:cs typeface="Arial" charset="0"/>
                <a:sym typeface="Wingdings" pitchFamily="2" charset="2"/>
              </a:rPr>
              <a:t></a:t>
            </a:r>
            <a:r>
              <a:rPr lang="de-DE" sz="1000" dirty="0">
                <a:solidFill>
                  <a:schemeClr val="bg1">
                    <a:lumMod val="50000"/>
                  </a:schemeClr>
                </a:solidFill>
                <a:latin typeface="+mn-lt"/>
                <a:cs typeface="Arial" charset="0"/>
              </a:rPr>
              <a:t> </a:t>
            </a:r>
            <a:fld id="{9E0A7362-2F94-4D89-A5F0-263D764F0B24}" type="slidenum">
              <a:rPr lang="de-DE" sz="1000">
                <a:solidFill>
                  <a:schemeClr val="bg1">
                    <a:lumMod val="50000"/>
                  </a:schemeClr>
                </a:solidFill>
                <a:latin typeface="+mn-lt"/>
                <a:cs typeface="Arial" charset="0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‹Nr.›</a:t>
            </a:fld>
            <a:endParaRPr lang="de-DE" sz="1000" dirty="0">
              <a:solidFill>
                <a:schemeClr val="bg1">
                  <a:lumMod val="50000"/>
                </a:schemeClr>
              </a:solidFill>
              <a:latin typeface="+mn-lt"/>
              <a:cs typeface="Arial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9" r:id="rId1"/>
    <p:sldLayoutId id="2147483720" r:id="rId2"/>
    <p:sldLayoutId id="2147483721" r:id="rId3"/>
    <p:sldLayoutId id="2147483722" r:id="rId4"/>
    <p:sldLayoutId id="2147483723" r:id="rId5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b="1" kern="120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Arial" pitchFamily="34" charset="0"/>
          <a:ea typeface="+mj-ea"/>
          <a:cs typeface="Arial" pitchFamily="34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cs typeface="Arial" charset="0"/>
        </a:defRPr>
      </a:lvl9pPr>
    </p:titleStyle>
    <p:bodyStyle>
      <a:lvl1pPr marL="269875" indent="-269875" algn="l" rtl="0" eaLnBrk="0" fontAlgn="base" hangingPunct="0">
        <a:spcBef>
          <a:spcPct val="20000"/>
        </a:spcBef>
        <a:spcAft>
          <a:spcPct val="0"/>
        </a:spcAft>
        <a:buClr>
          <a:srgbClr val="595959"/>
        </a:buClr>
        <a:buSzPct val="80000"/>
        <a:buFont typeface="Wingdings" pitchFamily="2" charset="2"/>
        <a:buChar char="§"/>
        <a:defRPr sz="2800" kern="1200">
          <a:solidFill>
            <a:srgbClr val="404040"/>
          </a:solidFill>
          <a:latin typeface="Arial" pitchFamily="34" charset="0"/>
          <a:ea typeface="+mn-ea"/>
          <a:cs typeface="Arial" pitchFamily="34" charset="0"/>
        </a:defRPr>
      </a:lvl1pPr>
      <a:lvl2pPr marL="895350" indent="-354013" algn="l" rtl="0" eaLnBrk="0" fontAlgn="base" hangingPunct="0">
        <a:spcBef>
          <a:spcPct val="20000"/>
        </a:spcBef>
        <a:spcAft>
          <a:spcPct val="0"/>
        </a:spcAft>
        <a:buClr>
          <a:srgbClr val="595959"/>
        </a:buClr>
        <a:buFont typeface="Symbol" pitchFamily="18" charset="2"/>
        <a:buChar char="-"/>
        <a:defRPr sz="2500" kern="1200">
          <a:solidFill>
            <a:srgbClr val="404040"/>
          </a:solidFill>
          <a:latin typeface="Arial" pitchFamily="34" charset="0"/>
          <a:ea typeface="+mn-ea"/>
          <a:cs typeface="Arial" pitchFamily="34" charset="0"/>
        </a:defRPr>
      </a:lvl2pPr>
      <a:lvl3pPr marL="1343025" indent="-269875" algn="l" rtl="0" eaLnBrk="0" fontAlgn="base" hangingPunct="0">
        <a:spcBef>
          <a:spcPct val="20000"/>
        </a:spcBef>
        <a:spcAft>
          <a:spcPct val="0"/>
        </a:spcAft>
        <a:buClr>
          <a:srgbClr val="595959"/>
        </a:buClr>
        <a:buSzPct val="80000"/>
        <a:buFont typeface="Wingdings" pitchFamily="2" charset="2"/>
        <a:buChar char="§"/>
        <a:defRPr sz="2200" kern="1200">
          <a:solidFill>
            <a:srgbClr val="404040"/>
          </a:solidFill>
          <a:latin typeface="Arial" pitchFamily="34" charset="0"/>
          <a:ea typeface="+mn-ea"/>
          <a:cs typeface="Arial" pitchFamily="34" charset="0"/>
        </a:defRPr>
      </a:lvl3pPr>
      <a:lvl4pPr marL="1790700" indent="-354013" algn="l" rtl="0" eaLnBrk="0" fontAlgn="base" hangingPunct="0">
        <a:spcBef>
          <a:spcPct val="20000"/>
        </a:spcBef>
        <a:spcAft>
          <a:spcPct val="0"/>
        </a:spcAft>
        <a:buClr>
          <a:srgbClr val="595959"/>
        </a:buClr>
        <a:buFont typeface="Symbol" pitchFamily="18" charset="2"/>
        <a:buChar char="-"/>
        <a:defRPr sz="2000" kern="1200">
          <a:solidFill>
            <a:srgbClr val="404040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flip="none" rotWithShape="1">
          <a:gsLst>
            <a:gs pos="70000">
              <a:schemeClr val="bg1">
                <a:tint val="80000"/>
                <a:satMod val="300000"/>
                <a:lumMod val="85000"/>
                <a:lumOff val="15000"/>
              </a:schemeClr>
            </a:gs>
            <a:gs pos="100000">
              <a:schemeClr val="bg1">
                <a:lumMod val="85000"/>
              </a:schemeClr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eck 7"/>
          <p:cNvSpPr/>
          <p:nvPr userDrawn="1"/>
        </p:nvSpPr>
        <p:spPr>
          <a:xfrm>
            <a:off x="-7455" y="-12449"/>
            <a:ext cx="9252520" cy="849161"/>
          </a:xfrm>
          <a:prstGeom prst="rect">
            <a:avLst/>
          </a:prstGeom>
          <a:gradFill flip="none" rotWithShape="1">
            <a:gsLst>
              <a:gs pos="27000">
                <a:srgbClr val="FFAA01"/>
              </a:gs>
              <a:gs pos="0">
                <a:srgbClr val="F99707"/>
              </a:gs>
              <a:gs pos="50000">
                <a:srgbClr val="FFC000"/>
              </a:gs>
              <a:gs pos="100000">
                <a:srgbClr val="F99707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AT"/>
          </a:p>
        </p:txBody>
      </p:sp>
      <p:sp>
        <p:nvSpPr>
          <p:cNvPr id="9" name="Rechteck 8"/>
          <p:cNvSpPr/>
          <p:nvPr userDrawn="1"/>
        </p:nvSpPr>
        <p:spPr>
          <a:xfrm>
            <a:off x="-7938" y="-26988"/>
            <a:ext cx="9253538" cy="80963"/>
          </a:xfrm>
          <a:prstGeom prst="rect">
            <a:avLst/>
          </a:prstGeom>
          <a:solidFill>
            <a:srgbClr val="F9970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AT"/>
          </a:p>
        </p:txBody>
      </p:sp>
      <p:pic>
        <p:nvPicPr>
          <p:cNvPr id="30726" name="Grafik 6"/>
          <p:cNvPicPr>
            <a:picLocks noChangeAspect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16688" y="6259513"/>
            <a:ext cx="2281237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27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57200" y="1268413"/>
            <a:ext cx="8229600" cy="4786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</p:txBody>
      </p:sp>
      <p:sp>
        <p:nvSpPr>
          <p:cNvPr id="5" name="Titelplatzhalter 4"/>
          <p:cNvSpPr>
            <a:spLocks noGrp="1"/>
          </p:cNvSpPr>
          <p:nvPr>
            <p:ph type="title"/>
          </p:nvPr>
        </p:nvSpPr>
        <p:spPr>
          <a:xfrm>
            <a:off x="457200" y="125413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de-DE" dirty="0"/>
              <a:t>Titelmasterformat durch Klicken bearbeiten</a:t>
            </a:r>
            <a:endParaRPr lang="de-AT" dirty="0"/>
          </a:p>
        </p:txBody>
      </p:sp>
      <p:sp>
        <p:nvSpPr>
          <p:cNvPr id="11" name="Rectangle 10"/>
          <p:cNvSpPr>
            <a:spLocks noChangeArrowheads="1"/>
          </p:cNvSpPr>
          <p:nvPr userDrawn="1"/>
        </p:nvSpPr>
        <p:spPr bwMode="gray">
          <a:xfrm>
            <a:off x="349250" y="6361113"/>
            <a:ext cx="1343025" cy="24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000" dirty="0">
                <a:solidFill>
                  <a:schemeClr val="bg1">
                    <a:lumMod val="50000"/>
                  </a:schemeClr>
                </a:solidFill>
                <a:latin typeface="+mn-lt"/>
                <a:cs typeface="Arial" charset="0"/>
              </a:rPr>
              <a:t>Seite </a:t>
            </a:r>
            <a:r>
              <a:rPr lang="de-DE" sz="1000" dirty="0">
                <a:solidFill>
                  <a:schemeClr val="bg1">
                    <a:lumMod val="50000"/>
                  </a:schemeClr>
                </a:solidFill>
                <a:latin typeface="+mn-lt"/>
                <a:cs typeface="Arial" charset="0"/>
                <a:sym typeface="Wingdings" pitchFamily="2" charset="2"/>
              </a:rPr>
              <a:t></a:t>
            </a:r>
            <a:r>
              <a:rPr lang="de-DE" sz="1000" dirty="0">
                <a:solidFill>
                  <a:schemeClr val="bg1">
                    <a:lumMod val="50000"/>
                  </a:schemeClr>
                </a:solidFill>
                <a:latin typeface="+mn-lt"/>
                <a:cs typeface="Arial" charset="0"/>
              </a:rPr>
              <a:t> </a:t>
            </a:r>
            <a:fld id="{046146C9-533C-4473-A975-7739642B77BB}" type="slidenum">
              <a:rPr lang="de-DE" sz="1000">
                <a:solidFill>
                  <a:schemeClr val="bg1">
                    <a:lumMod val="50000"/>
                  </a:schemeClr>
                </a:solidFill>
                <a:latin typeface="+mn-lt"/>
                <a:cs typeface="Arial" charset="0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‹Nr.›</a:t>
            </a:fld>
            <a:endParaRPr lang="de-DE" sz="1000" dirty="0">
              <a:solidFill>
                <a:schemeClr val="bg1">
                  <a:lumMod val="50000"/>
                </a:schemeClr>
              </a:solidFill>
              <a:latin typeface="+mn-lt"/>
              <a:cs typeface="Arial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4" r:id="rId1"/>
    <p:sldLayoutId id="2147483725" r:id="rId2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b="1" kern="120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Arial" pitchFamily="34" charset="0"/>
          <a:ea typeface="+mj-ea"/>
          <a:cs typeface="Arial" pitchFamily="34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cs typeface="Arial" charset="0"/>
        </a:defRPr>
      </a:lvl9pPr>
    </p:titleStyle>
    <p:bodyStyle>
      <a:lvl1pPr marL="269875" indent="-269875" algn="l" rtl="0" eaLnBrk="0" fontAlgn="base" hangingPunct="0">
        <a:spcBef>
          <a:spcPct val="20000"/>
        </a:spcBef>
        <a:spcAft>
          <a:spcPct val="0"/>
        </a:spcAft>
        <a:buSzPct val="65000"/>
        <a:buFont typeface="Wingdings" pitchFamily="2" charset="2"/>
        <a:buChar char="§"/>
        <a:defRPr sz="2800" kern="1200">
          <a:solidFill>
            <a:srgbClr val="404040"/>
          </a:solidFill>
          <a:latin typeface="Arial" pitchFamily="34" charset="0"/>
          <a:ea typeface="+mn-ea"/>
          <a:cs typeface="Arial" pitchFamily="34" charset="0"/>
        </a:defRPr>
      </a:lvl1pPr>
      <a:lvl2pPr marL="895350" indent="-354013" algn="l" rtl="0" eaLnBrk="0" fontAlgn="base" hangingPunct="0">
        <a:spcBef>
          <a:spcPct val="20000"/>
        </a:spcBef>
        <a:spcAft>
          <a:spcPct val="0"/>
        </a:spcAft>
        <a:buFont typeface="Symbol" pitchFamily="18" charset="2"/>
        <a:buChar char="-"/>
        <a:defRPr sz="2500" kern="1200">
          <a:solidFill>
            <a:srgbClr val="404040"/>
          </a:solidFill>
          <a:latin typeface="Arial" pitchFamily="34" charset="0"/>
          <a:ea typeface="+mn-ea"/>
          <a:cs typeface="Arial" pitchFamily="34" charset="0"/>
        </a:defRPr>
      </a:lvl2pPr>
      <a:lvl3pPr marL="1343025" indent="-269875" algn="l" rtl="0" eaLnBrk="0" fontAlgn="base" hangingPunct="0">
        <a:spcBef>
          <a:spcPct val="20000"/>
        </a:spcBef>
        <a:spcAft>
          <a:spcPct val="0"/>
        </a:spcAft>
        <a:buSzPct val="65000"/>
        <a:buFont typeface="Wingdings" pitchFamily="2" charset="2"/>
        <a:buChar char="§"/>
        <a:defRPr sz="2200" kern="1200">
          <a:solidFill>
            <a:srgbClr val="404040"/>
          </a:solidFill>
          <a:latin typeface="Arial" pitchFamily="34" charset="0"/>
          <a:ea typeface="+mn-ea"/>
          <a:cs typeface="Arial" pitchFamily="34" charset="0"/>
        </a:defRPr>
      </a:lvl3pPr>
      <a:lvl4pPr marL="1790700" indent="-354013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rgbClr val="404040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Programmieren </a:t>
            </a:r>
            <a:r>
              <a:rPr lang="de-AT" dirty="0" err="1"/>
              <a:t>Kotlin</a:t>
            </a:r>
            <a:r>
              <a:rPr lang="de-AT" dirty="0"/>
              <a:t> mit Android</a:t>
            </a: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7965C50F-7E93-4FE7-93CB-94CCEB058F4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71800" y="1149821"/>
            <a:ext cx="3057525" cy="4943475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4F9AC81-EBAA-49E1-A926-BB90FF6650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C287C7B7-B502-45BA-8611-67607DC8C32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DD6DD11C-9BA5-4558-A337-54FDE4D913D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2950" y="980728"/>
            <a:ext cx="7658100" cy="5257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304729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39550ED-2016-4277-A3FB-8CC1A45374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B887BF34-F30C-499A-8483-EABB3AA207E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7BB2E572-995A-4FEA-931A-154FF021E56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337" y="914400"/>
            <a:ext cx="9077325" cy="5029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996462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E299385-F11D-4C39-B482-A46CFD4B19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8695CFDA-7D50-46FD-9A37-75A704564B3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250EBD86-9EE7-47FD-A4E3-2B997C9E02B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37955"/>
            <a:ext cx="9144000" cy="51820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857900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/>
              <a:t>Sprachreferenz: developer.android.com</a:t>
            </a:r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1EBE3221-3A4C-461B-A4A1-B3B25CD41C4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5616" y="1052736"/>
            <a:ext cx="6768752" cy="4827384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F315E06-3308-4E11-94F7-A418953121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Nicht im regulären Unterricht (Beta)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240BC184-BB72-4C72-A38F-BEEFBE00795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182E2135-8074-4092-8C80-B9736B3D912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6212" y="1619250"/>
            <a:ext cx="8791575" cy="3619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776594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Was ist neu bei P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8D063C9E-AB18-4B67-8F14-4AF34A59165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47664" y="1077611"/>
            <a:ext cx="5472608" cy="50644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120845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Android</a:t>
            </a:r>
            <a:r>
              <a:rPr lang="de-AT" dirty="0"/>
              <a:t> Device Monitor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51520" y="1196752"/>
            <a:ext cx="8229600" cy="4525963"/>
          </a:xfrm>
        </p:spPr>
        <p:txBody>
          <a:bodyPr/>
          <a:lstStyle/>
          <a:p>
            <a:r>
              <a:rPr lang="de-AT" sz="2400" dirty="0" err="1"/>
              <a:t>Plugin</a:t>
            </a:r>
            <a:r>
              <a:rPr lang="de-AT" sz="2400" dirty="0"/>
              <a:t> für komfortable Unterstützung</a:t>
            </a:r>
          </a:p>
          <a:p>
            <a:r>
              <a:rPr lang="de-AT" sz="2400" dirty="0"/>
              <a:t>Emulatoren</a:t>
            </a:r>
          </a:p>
          <a:p>
            <a:r>
              <a:rPr lang="de-AT" sz="2400" dirty="0"/>
              <a:t>Debugging</a:t>
            </a:r>
          </a:p>
          <a:p>
            <a:r>
              <a:rPr lang="de-AT" sz="2400" dirty="0" err="1"/>
              <a:t>Logging</a:t>
            </a:r>
            <a:endParaRPr lang="de-AT" sz="2400" dirty="0"/>
          </a:p>
          <a:p>
            <a:r>
              <a:rPr lang="de-AT" sz="2400" dirty="0"/>
              <a:t>…</a:t>
            </a:r>
          </a:p>
        </p:txBody>
      </p:sp>
      <p:pic>
        <p:nvPicPr>
          <p:cNvPr id="4" name="Bild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67880" y="1988840"/>
            <a:ext cx="6324600" cy="3835400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Entwicklungsumgebung </a:t>
            </a:r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0A173473-776A-4D01-BC45-FDA2DF5237F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31641" y="1094635"/>
            <a:ext cx="6480718" cy="4668730"/>
          </a:xfrm>
          <a:prstGeom prst="rect">
            <a:avLst/>
          </a:prstGeo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9D807904-D666-4BD5-BE4F-6671DD29018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40479"/>
            <a:ext cx="9144000" cy="67730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476292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SDK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268760"/>
            <a:ext cx="4618856" cy="4525963"/>
          </a:xfrm>
        </p:spPr>
        <p:txBody>
          <a:bodyPr/>
          <a:lstStyle/>
          <a:p>
            <a:r>
              <a:rPr lang="de-DE" sz="2400" dirty="0"/>
              <a:t>Verschiedene API-Versionen</a:t>
            </a:r>
          </a:p>
          <a:p>
            <a:r>
              <a:rPr lang="de-DE" sz="2400" dirty="0"/>
              <a:t>Images für AVDs</a:t>
            </a:r>
          </a:p>
          <a:p>
            <a:r>
              <a:rPr lang="de-DE" sz="2400" dirty="0"/>
              <a:t>Explodiert auf fast 40 GB</a:t>
            </a:r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05809" y="1052736"/>
            <a:ext cx="3457575" cy="4524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31165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Was ist </a:t>
            </a:r>
            <a:r>
              <a:rPr lang="de-AT" dirty="0" err="1"/>
              <a:t>Android</a:t>
            </a:r>
            <a:r>
              <a:rPr lang="de-AT" dirty="0"/>
              <a:t>?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525963"/>
          </a:xfrm>
        </p:spPr>
        <p:txBody>
          <a:bodyPr/>
          <a:lstStyle/>
          <a:p>
            <a:r>
              <a:rPr lang="de-AT" sz="2400" dirty="0"/>
              <a:t>Eine Reihe Open-Source SW-Komponenten koordiniert von der „Open </a:t>
            </a:r>
            <a:r>
              <a:rPr lang="de-AT" sz="2400" dirty="0" err="1"/>
              <a:t>Handset</a:t>
            </a:r>
            <a:r>
              <a:rPr lang="de-AT" sz="2400" dirty="0"/>
              <a:t> </a:t>
            </a:r>
            <a:r>
              <a:rPr lang="de-AT" sz="2400" dirty="0" err="1"/>
              <a:t>Alliance</a:t>
            </a:r>
            <a:r>
              <a:rPr lang="de-AT" sz="2400" dirty="0"/>
              <a:t>“</a:t>
            </a:r>
          </a:p>
          <a:p>
            <a:pPr lvl="1"/>
            <a:r>
              <a:rPr lang="de-AT" sz="2400" dirty="0"/>
              <a:t>Netzbetreiber, SW-Hersteller, Hardwarehersteller</a:t>
            </a:r>
          </a:p>
          <a:p>
            <a:r>
              <a:rPr lang="de-AT" sz="2400" dirty="0"/>
              <a:t>Komponenten</a:t>
            </a:r>
          </a:p>
          <a:p>
            <a:pPr lvl="1"/>
            <a:r>
              <a:rPr lang="de-AT" sz="2400" dirty="0"/>
              <a:t>Linux basierendes OS</a:t>
            </a:r>
          </a:p>
          <a:p>
            <a:pPr lvl="1"/>
            <a:r>
              <a:rPr lang="de-AT" sz="2400" dirty="0" err="1"/>
              <a:t>Android-Runtime</a:t>
            </a:r>
            <a:endParaRPr lang="de-AT" sz="2400" dirty="0"/>
          </a:p>
          <a:p>
            <a:pPr lvl="2"/>
            <a:r>
              <a:rPr lang="de-AT" sz="2000" dirty="0"/>
              <a:t>Core Libraries</a:t>
            </a:r>
          </a:p>
          <a:p>
            <a:pPr lvl="2"/>
            <a:r>
              <a:rPr lang="de-AT" sz="2000" dirty="0" err="1"/>
              <a:t>Dalvik</a:t>
            </a:r>
            <a:r>
              <a:rPr lang="de-AT" sz="2000" dirty="0"/>
              <a:t> VM bzw. ART </a:t>
            </a:r>
          </a:p>
          <a:p>
            <a:pPr lvl="1"/>
            <a:r>
              <a:rPr lang="de-AT" sz="2400" dirty="0"/>
              <a:t>Basisanwendungen (</a:t>
            </a:r>
            <a:r>
              <a:rPr lang="de-AT" sz="2400" dirty="0" err="1"/>
              <a:t>Telephonie</a:t>
            </a:r>
            <a:r>
              <a:rPr lang="de-AT" sz="2400" dirty="0"/>
              <a:t>, Kontakte, …)</a:t>
            </a:r>
          </a:p>
          <a:p>
            <a:pPr lvl="1"/>
            <a:r>
              <a:rPr lang="de-AT" sz="2400" dirty="0"/>
              <a:t>Android SDK in vielen Versionen (API-Levels)</a:t>
            </a:r>
          </a:p>
          <a:p>
            <a:pPr lvl="1"/>
            <a:endParaRPr lang="de-AT" sz="2400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Android Virtual Device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207293"/>
            <a:ext cx="2962672" cy="4525963"/>
          </a:xfrm>
        </p:spPr>
        <p:txBody>
          <a:bodyPr/>
          <a:lstStyle/>
          <a:p>
            <a:r>
              <a:rPr lang="de-DE" sz="2000" dirty="0"/>
              <a:t>Dank HAXM keine Bremse mehr</a:t>
            </a:r>
          </a:p>
          <a:p>
            <a:r>
              <a:rPr lang="de-DE" sz="2000" dirty="0"/>
              <a:t>Ressourcenhungrig</a:t>
            </a:r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74102" y="908720"/>
            <a:ext cx="5290386" cy="5040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602601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Ein Blick auf den Taskmanager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1600" y="1268413"/>
            <a:ext cx="6912766" cy="31010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04409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AT" sz="2800" dirty="0" err="1"/>
              <a:t>Dalvik</a:t>
            </a:r>
            <a:r>
              <a:rPr lang="de-AT" sz="2800" dirty="0"/>
              <a:t> VM (DVM) </a:t>
            </a:r>
            <a:r>
              <a:rPr lang="de-AT" sz="2800" dirty="0">
                <a:sym typeface="Wingdings" panose="05000000000000000000" pitchFamily="2" charset="2"/>
              </a:rPr>
              <a:t> Android </a:t>
            </a:r>
            <a:r>
              <a:rPr lang="de-AT" sz="2800" dirty="0" err="1">
                <a:sym typeface="Wingdings" panose="05000000000000000000" pitchFamily="2" charset="2"/>
              </a:rPr>
              <a:t>Runtime</a:t>
            </a:r>
            <a:r>
              <a:rPr lang="de-AT" sz="2800" dirty="0">
                <a:sym typeface="Wingdings" panose="05000000000000000000" pitchFamily="2" charset="2"/>
              </a:rPr>
              <a:t> ART</a:t>
            </a:r>
            <a:endParaRPr lang="de-AT" sz="280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525963"/>
          </a:xfrm>
        </p:spPr>
        <p:txBody>
          <a:bodyPr/>
          <a:lstStyle/>
          <a:p>
            <a:r>
              <a:rPr lang="de-AT" sz="2400" dirty="0"/>
              <a:t>Registerbasierte VM</a:t>
            </a:r>
          </a:p>
          <a:p>
            <a:r>
              <a:rPr lang="de-AT" sz="2400" dirty="0"/>
              <a:t>Optimiert auf kleinere Geräte (Speicherverwaltung, …)</a:t>
            </a:r>
          </a:p>
          <a:p>
            <a:r>
              <a:rPr lang="de-AT" sz="2400" dirty="0"/>
              <a:t>Spezieller Bytecode (nicht JVM-kompatibel)</a:t>
            </a:r>
          </a:p>
          <a:p>
            <a:pPr lvl="1"/>
            <a:r>
              <a:rPr lang="de-AT" sz="2100" dirty="0"/>
              <a:t>Nicht vorkompiliert</a:t>
            </a:r>
          </a:p>
          <a:p>
            <a:r>
              <a:rPr lang="de-AT" sz="2400" dirty="0"/>
              <a:t>Jeder Prozess bekommt seine eigene DVM</a:t>
            </a:r>
          </a:p>
          <a:p>
            <a:r>
              <a:rPr lang="de-AT" sz="2400" dirty="0"/>
              <a:t>Geordnete Kommunikation zwischen den Prozessen (IPC) über Android Interface Definition Language (AIDL)</a:t>
            </a:r>
          </a:p>
          <a:p>
            <a:r>
              <a:rPr lang="de-AT" sz="2400" dirty="0"/>
              <a:t>Seit Android 5 (</a:t>
            </a:r>
            <a:r>
              <a:rPr lang="de-AT" sz="2400" dirty="0" err="1"/>
              <a:t>Lollipop</a:t>
            </a:r>
            <a:r>
              <a:rPr lang="de-AT" sz="2400" dirty="0"/>
              <a:t>) wird ART eingesetzt</a:t>
            </a:r>
          </a:p>
          <a:p>
            <a:pPr lvl="1"/>
            <a:r>
              <a:rPr lang="de-AT" sz="2100" dirty="0"/>
              <a:t>Bytecode wird bei Installation in Binärcode </a:t>
            </a:r>
            <a:r>
              <a:rPr lang="de-AT" sz="2100" dirty="0" err="1"/>
              <a:t>compiliert</a:t>
            </a:r>
            <a:endParaRPr lang="de-AT" sz="2100" dirty="0"/>
          </a:p>
          <a:p>
            <a:pPr lvl="2"/>
            <a:r>
              <a:rPr lang="de-AT" sz="1800" dirty="0"/>
              <a:t>Längere Installationsdauer, kürzere Startdauer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Systemarchitektur (Quelle: </a:t>
            </a:r>
            <a:r>
              <a:rPr lang="de-AT" dirty="0" err="1"/>
              <a:t>Wikipedia</a:t>
            </a:r>
            <a:r>
              <a:rPr lang="de-AT" dirty="0"/>
              <a:t>)</a:t>
            </a:r>
          </a:p>
        </p:txBody>
      </p:sp>
      <p:pic>
        <p:nvPicPr>
          <p:cNvPr id="3" name="Bild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9592" y="802123"/>
            <a:ext cx="7464795" cy="6055877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Komponenten im ersten Überblick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525963"/>
          </a:xfrm>
        </p:spPr>
        <p:txBody>
          <a:bodyPr/>
          <a:lstStyle/>
          <a:p>
            <a:r>
              <a:rPr lang="de-AT" sz="2400" b="1" dirty="0" err="1"/>
              <a:t>Activity</a:t>
            </a:r>
            <a:r>
              <a:rPr lang="de-AT" sz="2400" dirty="0"/>
              <a:t> ist </a:t>
            </a:r>
            <a:r>
              <a:rPr lang="de-AT" sz="2400" b="1" dirty="0"/>
              <a:t>DIE</a:t>
            </a:r>
            <a:r>
              <a:rPr lang="de-AT" sz="2400" dirty="0"/>
              <a:t> Oberflächenkomponente</a:t>
            </a:r>
          </a:p>
          <a:p>
            <a:r>
              <a:rPr lang="de-AT" sz="2400" b="1" dirty="0"/>
              <a:t>Service</a:t>
            </a:r>
            <a:r>
              <a:rPr lang="de-AT" sz="2400" dirty="0"/>
              <a:t> erledigt Aufgaben die nichts mit UI zu tun haben (meist im Hintergrund)</a:t>
            </a:r>
          </a:p>
          <a:p>
            <a:r>
              <a:rPr lang="de-AT" sz="2400" b="1" dirty="0" err="1"/>
              <a:t>ContentProvider</a:t>
            </a:r>
            <a:r>
              <a:rPr lang="de-AT" sz="2400" dirty="0"/>
              <a:t> bieten eine koordinierte Schnittstelle zu Daten</a:t>
            </a:r>
          </a:p>
          <a:p>
            <a:pPr lvl="1"/>
            <a:r>
              <a:rPr lang="de-AT" sz="2100" dirty="0"/>
              <a:t>Speicherung und Zugriff</a:t>
            </a:r>
          </a:p>
          <a:p>
            <a:r>
              <a:rPr lang="de-AT" sz="2400" b="1" dirty="0" err="1"/>
              <a:t>BroadcastReceiver</a:t>
            </a:r>
            <a:r>
              <a:rPr lang="de-AT" sz="2400" dirty="0"/>
              <a:t> belauschen Meldungen </a:t>
            </a:r>
            <a:br>
              <a:rPr lang="de-AT" sz="2400" dirty="0"/>
            </a:br>
            <a:r>
              <a:rPr lang="de-AT" sz="2400" dirty="0"/>
              <a:t>des Systems oder von Apps</a:t>
            </a:r>
          </a:p>
          <a:p>
            <a:r>
              <a:rPr lang="de-AT" sz="2400" b="1" dirty="0" err="1"/>
              <a:t>Intents</a:t>
            </a:r>
            <a:r>
              <a:rPr lang="de-AT" sz="2400" dirty="0"/>
              <a:t> beschreiben die </a:t>
            </a:r>
            <a:br>
              <a:rPr lang="de-AT" sz="2400" dirty="0"/>
            </a:br>
            <a:r>
              <a:rPr lang="de-AT" sz="2400" dirty="0"/>
              <a:t>Funktionalitäten der einzelnen </a:t>
            </a:r>
            <a:br>
              <a:rPr lang="de-AT" sz="2400" dirty="0"/>
            </a:br>
            <a:r>
              <a:rPr lang="de-AT" sz="2400" dirty="0"/>
              <a:t>Komponenten</a:t>
            </a:r>
          </a:p>
          <a:p>
            <a:endParaRPr lang="de-AT" sz="24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4125757"/>
            <a:ext cx="3053308" cy="26716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>
            <a:extLst>
              <a:ext uri="{FF2B5EF4-FFF2-40B4-BE49-F238E27FC236}">
                <a16:creationId xmlns:a16="http://schemas.microsoft.com/office/drawing/2014/main" id="{75AB1A68-7D56-489F-A8BF-2774DC754C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214" y="2996952"/>
            <a:ext cx="6724650" cy="3152775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Activities</a:t>
            </a:r>
            <a:r>
              <a:rPr lang="de-AT" dirty="0"/>
              <a:t>: XML-Layout und Eventhandler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79512" y="1207293"/>
            <a:ext cx="8229600" cy="4525963"/>
          </a:xfrm>
        </p:spPr>
        <p:txBody>
          <a:bodyPr/>
          <a:lstStyle/>
          <a:p>
            <a:r>
              <a:rPr lang="de-AT" sz="2000" dirty="0"/>
              <a:t>View ist die Basisklasse aller UI-Controls</a:t>
            </a:r>
          </a:p>
          <a:p>
            <a:r>
              <a:rPr lang="de-AT" sz="2000" dirty="0"/>
              <a:t>View-Definition in XML</a:t>
            </a:r>
          </a:p>
          <a:p>
            <a:r>
              <a:rPr lang="de-AT" sz="2000" dirty="0"/>
              <a:t>Codierung in Java</a:t>
            </a:r>
            <a:br>
              <a:rPr lang="de-AT" sz="2000" dirty="0"/>
            </a:br>
            <a:r>
              <a:rPr lang="de-AT" sz="2000" dirty="0"/>
              <a:t>	(Controller)</a:t>
            </a: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0A695EEF-2CBE-4F6E-953C-3472CAB4F75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75856" y="1795462"/>
            <a:ext cx="6962775" cy="3267075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AT" sz="2800" dirty="0" err="1"/>
              <a:t>Intents</a:t>
            </a:r>
            <a:r>
              <a:rPr lang="de-AT" sz="2800" dirty="0"/>
              <a:t> </a:t>
            </a:r>
            <a:r>
              <a:rPr lang="de-AT" sz="2800" dirty="0">
                <a:sym typeface="Wingdings" panose="05000000000000000000" pitchFamily="2" charset="2"/>
              </a:rPr>
              <a:t> </a:t>
            </a:r>
            <a:r>
              <a:rPr lang="de-AT" sz="2800" dirty="0"/>
              <a:t>KITT zwischen den Komponenten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752528"/>
          </a:xfrm>
        </p:spPr>
        <p:txBody>
          <a:bodyPr/>
          <a:lstStyle/>
          <a:p>
            <a:r>
              <a:rPr lang="de-AT" sz="2400" dirty="0" err="1"/>
              <a:t>Intents</a:t>
            </a:r>
            <a:r>
              <a:rPr lang="de-AT" sz="2400" dirty="0"/>
              <a:t> sind abstrakte Beschreibungen von Funktionalitäten der Komponenten</a:t>
            </a:r>
          </a:p>
          <a:p>
            <a:r>
              <a:rPr lang="de-AT" sz="2400" dirty="0"/>
              <a:t>Gegenseitige Nutzung der Komponenten ist ein Grundkonzept von </a:t>
            </a:r>
            <a:r>
              <a:rPr lang="de-AT" sz="2400" dirty="0" err="1"/>
              <a:t>Android</a:t>
            </a:r>
            <a:endParaRPr lang="de-AT" sz="2400" dirty="0"/>
          </a:p>
          <a:p>
            <a:pPr lvl="1"/>
            <a:r>
              <a:rPr lang="de-AT" sz="2400" dirty="0"/>
              <a:t>SMS senden</a:t>
            </a:r>
          </a:p>
          <a:p>
            <a:pPr lvl="1"/>
            <a:r>
              <a:rPr lang="de-AT" sz="2400" dirty="0"/>
              <a:t>Auf Kontaktdaten zugreifen</a:t>
            </a:r>
          </a:p>
          <a:p>
            <a:r>
              <a:rPr lang="de-AT" sz="2400" dirty="0" err="1"/>
              <a:t>Intents</a:t>
            </a:r>
            <a:r>
              <a:rPr lang="de-AT" sz="2400" dirty="0"/>
              <a:t> stellen die Vereinbarungen für die Verwendung der Komponenten zur Verfügung</a:t>
            </a:r>
          </a:p>
          <a:p>
            <a:pPr lvl="1"/>
            <a:r>
              <a:rPr lang="de-AT" sz="2400" dirty="0"/>
              <a:t>Möglichkeiten, Berechtigungen, …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Entwicklungswerkzeuge: SDK</a:t>
            </a:r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85433895-2879-4109-8885-5072F7C1E81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5616" y="1084200"/>
            <a:ext cx="6912768" cy="468960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Auch kleinere Updates können dauern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0529" y="946761"/>
            <a:ext cx="5859784" cy="51794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0006357"/>
      </p:ext>
    </p:extLst>
  </p:cSld>
  <p:clrMapOvr>
    <a:masterClrMapping/>
  </p:clrMapOvr>
</p:sld>
</file>

<file path=ppt/theme/theme1.xml><?xml version="1.0" encoding="utf-8"?>
<a:theme xmlns:a="http://schemas.openxmlformats.org/drawingml/2006/main" name="1_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5_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6_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4_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289</Words>
  <Application>Microsoft Office PowerPoint</Application>
  <PresentationFormat>Bildschirmpräsentation (4:3)</PresentationFormat>
  <Paragraphs>60</Paragraphs>
  <Slides>21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5</vt:i4>
      </vt:variant>
      <vt:variant>
        <vt:lpstr>Folientitel</vt:lpstr>
      </vt:variant>
      <vt:variant>
        <vt:i4>21</vt:i4>
      </vt:variant>
    </vt:vector>
  </HeadingPairs>
  <TitlesOfParts>
    <vt:vector size="30" baseType="lpstr">
      <vt:lpstr>Arial</vt:lpstr>
      <vt:lpstr>Calibri</vt:lpstr>
      <vt:lpstr>Symbol</vt:lpstr>
      <vt:lpstr>Wingdings</vt:lpstr>
      <vt:lpstr>1_Larissa</vt:lpstr>
      <vt:lpstr>2_Larissa</vt:lpstr>
      <vt:lpstr>5_Larissa</vt:lpstr>
      <vt:lpstr>6_Larissa</vt:lpstr>
      <vt:lpstr>4_Larissa</vt:lpstr>
      <vt:lpstr>Programmieren Kotlin mit Android</vt:lpstr>
      <vt:lpstr>Was ist Android?</vt:lpstr>
      <vt:lpstr>Dalvik VM (DVM)  Android Runtime ART</vt:lpstr>
      <vt:lpstr>Systemarchitektur (Quelle: Wikipedia)</vt:lpstr>
      <vt:lpstr>Komponenten im ersten Überblick</vt:lpstr>
      <vt:lpstr>Activities: XML-Layout und Eventhandler</vt:lpstr>
      <vt:lpstr>Intents  KITT zwischen den Komponenten</vt:lpstr>
      <vt:lpstr>Entwicklungswerkzeuge: SDK</vt:lpstr>
      <vt:lpstr>Auch kleinere Updates können dauern</vt:lpstr>
      <vt:lpstr>PowerPoint-Präsentation</vt:lpstr>
      <vt:lpstr>PowerPoint-Präsentation</vt:lpstr>
      <vt:lpstr>PowerPoint-Präsentation</vt:lpstr>
      <vt:lpstr>Sprachreferenz: developer.android.com</vt:lpstr>
      <vt:lpstr>Nicht im regulären Unterricht (Beta)</vt:lpstr>
      <vt:lpstr>Was ist neu bei P</vt:lpstr>
      <vt:lpstr>Android Device Monitor</vt:lpstr>
      <vt:lpstr>Entwicklungsumgebung </vt:lpstr>
      <vt:lpstr>PowerPoint-Präsentation</vt:lpstr>
      <vt:lpstr>SDK</vt:lpstr>
      <vt:lpstr>Android Virtual Device</vt:lpstr>
      <vt:lpstr>Ein Blick auf den Taskmanager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Engleitner</dc:creator>
  <cp:lastModifiedBy>Lehrer Köck Gerald 1516</cp:lastModifiedBy>
  <cp:revision>263</cp:revision>
  <dcterms:created xsi:type="dcterms:W3CDTF">2011-08-18T07:37:01Z</dcterms:created>
  <dcterms:modified xsi:type="dcterms:W3CDTF">2018-03-15T12:48:32Z</dcterms:modified>
</cp:coreProperties>
</file>