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7" r:id="rId12"/>
    <p:sldId id="266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rid Rahimi" initials="FR" lastIdx="1" clrIdx="0">
    <p:extLst>
      <p:ext uri="{19B8F6BF-5375-455C-9EA6-DF929625EA0E}">
        <p15:presenceInfo xmlns:p15="http://schemas.microsoft.com/office/powerpoint/2012/main" userId="Farid Rahim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C400E-D16B-4FE4-94E5-D570D61C4C67}" type="datetimeFigureOut">
              <a:rPr lang="de-AT" smtClean="0"/>
              <a:t>19.04.2013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59557-B63D-4C6A-A893-8EC6C21AAD6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5775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Florian	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3234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Farid	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50228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Farid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385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Florian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8534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Florian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96861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Florian/Farid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7107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Florian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4000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Florian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0480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Farid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0522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Farid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8260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Farid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6505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Farid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819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Farid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7422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Florian	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59557-B63D-4C6A-A893-8EC6C21AAD64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3837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F969-0A57-4AB1-BA2E-8BB4822ECE22}" type="datetimeFigureOut">
              <a:rPr lang="de-AT" smtClean="0"/>
              <a:t>19.04.2013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EFB2-1B2B-44E7-BDEC-85AE746E849E}" type="slidenum">
              <a:rPr lang="de-AT" smtClean="0"/>
              <a:t>‹Nr.›</a:t>
            </a:fld>
            <a:endParaRPr lang="de-A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94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F969-0A57-4AB1-BA2E-8BB4822ECE22}" type="datetimeFigureOut">
              <a:rPr lang="de-AT" smtClean="0"/>
              <a:t>19.04.2013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EFB2-1B2B-44E7-BDEC-85AE746E84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345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F969-0A57-4AB1-BA2E-8BB4822ECE22}" type="datetimeFigureOut">
              <a:rPr lang="de-AT" smtClean="0"/>
              <a:t>19.04.2013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EFB2-1B2B-44E7-BDEC-85AE746E84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051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F969-0A57-4AB1-BA2E-8BB4822ECE22}" type="datetimeFigureOut">
              <a:rPr lang="de-AT" smtClean="0"/>
              <a:t>19.04.2013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EFB2-1B2B-44E7-BDEC-85AE746E84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1319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F969-0A57-4AB1-BA2E-8BB4822ECE22}" type="datetimeFigureOut">
              <a:rPr lang="de-AT" smtClean="0"/>
              <a:t>19.04.2013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EFB2-1B2B-44E7-BDEC-85AE746E849E}" type="slidenum">
              <a:rPr lang="de-AT" smtClean="0"/>
              <a:t>‹Nr.›</a:t>
            </a:fld>
            <a:endParaRPr lang="de-A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161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F969-0A57-4AB1-BA2E-8BB4822ECE22}" type="datetimeFigureOut">
              <a:rPr lang="de-AT" smtClean="0"/>
              <a:t>19.04.2013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EFB2-1B2B-44E7-BDEC-85AE746E84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7318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F969-0A57-4AB1-BA2E-8BB4822ECE22}" type="datetimeFigureOut">
              <a:rPr lang="de-AT" smtClean="0"/>
              <a:t>19.04.2013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EFB2-1B2B-44E7-BDEC-85AE746E84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57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F969-0A57-4AB1-BA2E-8BB4822ECE22}" type="datetimeFigureOut">
              <a:rPr lang="de-AT" smtClean="0"/>
              <a:t>19.04.2013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EFB2-1B2B-44E7-BDEC-85AE746E84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693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F969-0A57-4AB1-BA2E-8BB4822ECE22}" type="datetimeFigureOut">
              <a:rPr lang="de-AT" smtClean="0"/>
              <a:t>19.04.2013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EFB2-1B2B-44E7-BDEC-85AE746E84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571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016F969-0A57-4AB1-BA2E-8BB4822ECE22}" type="datetimeFigureOut">
              <a:rPr lang="de-AT" smtClean="0"/>
              <a:t>19.04.2013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D5EFB2-1B2B-44E7-BDEC-85AE746E84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2494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F969-0A57-4AB1-BA2E-8BB4822ECE22}" type="datetimeFigureOut">
              <a:rPr lang="de-AT" smtClean="0"/>
              <a:t>19.04.2013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5EFB2-1B2B-44E7-BDEC-85AE746E849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685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016F969-0A57-4AB1-BA2E-8BB4822ECE22}" type="datetimeFigureOut">
              <a:rPr lang="de-AT" smtClean="0"/>
              <a:t>19.04.2013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8D5EFB2-1B2B-44E7-BDEC-85AE746E849E}" type="slidenum">
              <a:rPr lang="de-AT" smtClean="0"/>
              <a:t>‹Nr.›</a:t>
            </a:fld>
            <a:endParaRPr lang="de-A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23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SQL-Trainer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Diplomarbeit</a:t>
            </a:r>
            <a:endParaRPr lang="de-AT" dirty="0"/>
          </a:p>
        </p:txBody>
      </p:sp>
      <p:sp>
        <p:nvSpPr>
          <p:cNvPr id="4" name="Untertitel 2"/>
          <p:cNvSpPr txBox="1">
            <a:spLocks/>
          </p:cNvSpPr>
          <p:nvPr/>
        </p:nvSpPr>
        <p:spPr>
          <a:xfrm>
            <a:off x="7883862" y="6030119"/>
            <a:ext cx="3935104" cy="45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 smtClean="0"/>
              <a:t>Florian Dreier, Farid Rahimi</a:t>
            </a:r>
            <a:endParaRPr lang="de-AT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47" y="5961128"/>
            <a:ext cx="2613120" cy="52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87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Auswertung eines SQL-Statements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Eingabe als Textform (SQL)</a:t>
            </a:r>
          </a:p>
          <a:p>
            <a:endParaRPr lang="de-AT" dirty="0"/>
          </a:p>
          <a:p>
            <a:r>
              <a:rPr lang="de-AT" dirty="0" smtClean="0"/>
              <a:t>Datenbankneutral</a:t>
            </a:r>
          </a:p>
          <a:p>
            <a:endParaRPr lang="de-AT" dirty="0"/>
          </a:p>
          <a:p>
            <a:r>
              <a:rPr lang="de-AT" dirty="0" smtClean="0"/>
              <a:t>Filtern der Eingabe</a:t>
            </a:r>
          </a:p>
          <a:p>
            <a:pPr marL="0" indent="0">
              <a:buNone/>
            </a:pP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7241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Auswertung eines SQL-Statements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Prüfen auf Korrektheit</a:t>
            </a:r>
          </a:p>
          <a:p>
            <a:pPr lvl="1"/>
            <a:r>
              <a:rPr lang="de-AT" dirty="0" smtClean="0"/>
              <a:t>1) Spaltenvergleich</a:t>
            </a:r>
          </a:p>
          <a:p>
            <a:pPr lvl="1"/>
            <a:endParaRPr lang="de-AT" dirty="0" smtClean="0"/>
          </a:p>
          <a:p>
            <a:pPr lvl="1"/>
            <a:r>
              <a:rPr lang="de-AT" dirty="0" smtClean="0"/>
              <a:t>2) Zeilenanzahl</a:t>
            </a:r>
          </a:p>
          <a:p>
            <a:pPr lvl="1"/>
            <a:endParaRPr lang="de-AT" dirty="0" smtClean="0"/>
          </a:p>
          <a:p>
            <a:pPr lvl="1"/>
            <a:r>
              <a:rPr lang="de-AT" dirty="0" smtClean="0"/>
              <a:t>3) Spaltenanzahl</a:t>
            </a:r>
          </a:p>
          <a:p>
            <a:pPr lvl="1"/>
            <a:endParaRPr lang="de-AT" dirty="0" smtClean="0"/>
          </a:p>
          <a:p>
            <a:pPr lvl="1"/>
            <a:r>
              <a:rPr lang="de-AT" dirty="0" smtClean="0"/>
              <a:t>4) Zelleninhalt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1076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Schlüsselstellen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Auswertung der SQL-Statements</a:t>
            </a:r>
          </a:p>
          <a:p>
            <a:pPr lvl="1"/>
            <a:r>
              <a:rPr lang="de-AT" dirty="0" smtClean="0"/>
              <a:t>DML</a:t>
            </a:r>
          </a:p>
          <a:p>
            <a:pPr lvl="1"/>
            <a:r>
              <a:rPr lang="de-AT" dirty="0" smtClean="0"/>
              <a:t>DDL</a:t>
            </a:r>
          </a:p>
          <a:p>
            <a:pPr lvl="1"/>
            <a:r>
              <a:rPr lang="de-AT" dirty="0" smtClean="0"/>
              <a:t>DQL</a:t>
            </a:r>
          </a:p>
          <a:p>
            <a:endParaRPr lang="de-AT" dirty="0"/>
          </a:p>
          <a:p>
            <a:r>
              <a:rPr lang="de-AT" dirty="0" smtClean="0"/>
              <a:t>Algorithmus SQL-Skripte</a:t>
            </a:r>
          </a:p>
          <a:p>
            <a:endParaRPr lang="de-AT" dirty="0"/>
          </a:p>
          <a:p>
            <a:r>
              <a:rPr lang="de-AT" dirty="0" err="1" smtClean="0"/>
              <a:t>Schemenverwaltung</a:t>
            </a:r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0282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Offene Punkte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PL/SQL</a:t>
            </a:r>
          </a:p>
          <a:p>
            <a:endParaRPr lang="de-AT" dirty="0"/>
          </a:p>
          <a:p>
            <a:r>
              <a:rPr lang="de-AT" dirty="0" smtClean="0"/>
              <a:t>DCL</a:t>
            </a:r>
          </a:p>
          <a:p>
            <a:endParaRPr lang="de-AT" dirty="0"/>
          </a:p>
          <a:p>
            <a:r>
              <a:rPr lang="de-AT" dirty="0" smtClean="0"/>
              <a:t>Schlüsselwortliste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556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947916"/>
            <a:ext cx="10515600" cy="10372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4400" dirty="0" smtClean="0"/>
              <a:t>LIVE DEMO</a:t>
            </a:r>
            <a:endParaRPr lang="de-AT" sz="4400" dirty="0"/>
          </a:p>
        </p:txBody>
      </p:sp>
    </p:spTree>
    <p:extLst>
      <p:ext uri="{BB962C8B-B14F-4D97-AF65-F5344CB8AC3E}">
        <p14:creationId xmlns:p14="http://schemas.microsoft.com/office/powerpoint/2010/main" val="402047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084393"/>
            <a:ext cx="10515600" cy="12419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4000" dirty="0" smtClean="0"/>
              <a:t>Danke für Ihre Aufmerksamkeit</a:t>
            </a:r>
            <a:endParaRPr lang="de-AT" sz="4000" dirty="0"/>
          </a:p>
        </p:txBody>
      </p:sp>
    </p:spTree>
    <p:extLst>
      <p:ext uri="{BB962C8B-B14F-4D97-AF65-F5344CB8AC3E}">
        <p14:creationId xmlns:p14="http://schemas.microsoft.com/office/powerpoint/2010/main" val="251627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Ist-Situation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ADAT-Unterricht ab 3. Jahrgang</a:t>
            </a:r>
          </a:p>
          <a:p>
            <a:endParaRPr lang="de-AT" dirty="0"/>
          </a:p>
          <a:p>
            <a:r>
              <a:rPr lang="de-AT" dirty="0" smtClean="0"/>
              <a:t>Teilgebiet SQL</a:t>
            </a:r>
          </a:p>
          <a:p>
            <a:endParaRPr lang="de-AT" dirty="0" smtClean="0"/>
          </a:p>
          <a:p>
            <a:r>
              <a:rPr lang="de-AT" dirty="0" smtClean="0"/>
              <a:t>SQL-Übungen werden selbständig heruntergeladen</a:t>
            </a:r>
          </a:p>
          <a:p>
            <a:endParaRPr lang="de-AT" dirty="0" smtClean="0"/>
          </a:p>
          <a:p>
            <a:r>
              <a:rPr lang="de-AT" dirty="0" smtClean="0"/>
              <a:t>Eigenständiger Verbindungsaufbau</a:t>
            </a:r>
          </a:p>
        </p:txBody>
      </p:sp>
    </p:spTree>
    <p:extLst>
      <p:ext uri="{BB962C8B-B14F-4D97-AF65-F5344CB8AC3E}">
        <p14:creationId xmlns:p14="http://schemas.microsoft.com/office/powerpoint/2010/main" val="236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Problemstellung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SQL ist ein wichtiger Teil der Ausbildung</a:t>
            </a:r>
          </a:p>
          <a:p>
            <a:endParaRPr lang="de-AT" dirty="0"/>
          </a:p>
          <a:p>
            <a:r>
              <a:rPr lang="de-AT" dirty="0" smtClean="0"/>
              <a:t>Das „Üben“ steht im Vordergrund</a:t>
            </a:r>
          </a:p>
          <a:p>
            <a:endParaRPr lang="de-AT" dirty="0"/>
          </a:p>
          <a:p>
            <a:r>
              <a:rPr lang="de-AT" dirty="0" smtClean="0"/>
              <a:t>Übungshilfe für SQL-Befehle</a:t>
            </a:r>
          </a:p>
          <a:p>
            <a:endParaRPr lang="de-AT" dirty="0"/>
          </a:p>
          <a:p>
            <a:r>
              <a:rPr lang="de-AT" dirty="0" smtClean="0"/>
              <a:t>Standardisierung</a:t>
            </a:r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1715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Marktanalyse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SQLzoo.net</a:t>
            </a:r>
          </a:p>
          <a:p>
            <a:endParaRPr lang="de-AT" dirty="0" smtClean="0"/>
          </a:p>
          <a:p>
            <a:r>
              <a:rPr lang="de-AT" dirty="0" err="1" smtClean="0"/>
              <a:t>SQLcoach</a:t>
            </a:r>
            <a:endParaRPr lang="de-AT" dirty="0" smtClean="0"/>
          </a:p>
          <a:p>
            <a:endParaRPr lang="de-AT" dirty="0"/>
          </a:p>
          <a:p>
            <a:r>
              <a:rPr lang="de-AT" dirty="0" smtClean="0"/>
              <a:t>Stellen eine SQL-Übungsplattform dar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3108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066800" y="-217269"/>
            <a:ext cx="10058400" cy="1450757"/>
          </a:xfrm>
        </p:spPr>
        <p:txBody>
          <a:bodyPr/>
          <a:lstStyle/>
          <a:p>
            <a:pPr algn="ctr"/>
            <a:r>
              <a:rPr lang="de-AT" dirty="0" smtClean="0"/>
              <a:t>SQLzoo.net</a:t>
            </a:r>
            <a:endParaRPr lang="de-AT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590" y="1233488"/>
            <a:ext cx="7322820" cy="5434346"/>
          </a:xfrm>
        </p:spPr>
      </p:pic>
    </p:spTree>
    <p:extLst>
      <p:ext uri="{BB962C8B-B14F-4D97-AF65-F5344CB8AC3E}">
        <p14:creationId xmlns:p14="http://schemas.microsoft.com/office/powerpoint/2010/main" val="277216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04811" y="-355081"/>
            <a:ext cx="10058400" cy="1450757"/>
          </a:xfrm>
        </p:spPr>
        <p:txBody>
          <a:bodyPr/>
          <a:lstStyle/>
          <a:p>
            <a:pPr algn="ctr"/>
            <a:r>
              <a:rPr lang="de-AT" dirty="0" err="1" smtClean="0"/>
              <a:t>SQLcoach</a:t>
            </a:r>
            <a:endParaRPr lang="de-AT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260" y="1326326"/>
            <a:ext cx="5621503" cy="5234493"/>
          </a:xfrm>
        </p:spPr>
      </p:pic>
    </p:spTree>
    <p:extLst>
      <p:ext uri="{BB962C8B-B14F-4D97-AF65-F5344CB8AC3E}">
        <p14:creationId xmlns:p14="http://schemas.microsoft.com/office/powerpoint/2010/main" val="285748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SQL-Trainer vs. </a:t>
            </a:r>
            <a:r>
              <a:rPr lang="de-AT" dirty="0" err="1" smtClean="0"/>
              <a:t>SQLcoach</a:t>
            </a:r>
            <a:r>
              <a:rPr lang="de-AT" dirty="0" smtClean="0"/>
              <a:t> &amp; </a:t>
            </a:r>
            <a:r>
              <a:rPr lang="de-AT" dirty="0" err="1" smtClean="0"/>
              <a:t>SQLzoo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Abstimmung Lehrplan</a:t>
            </a:r>
          </a:p>
          <a:p>
            <a:endParaRPr lang="de-AT" dirty="0"/>
          </a:p>
          <a:p>
            <a:r>
              <a:rPr lang="de-AT" dirty="0" smtClean="0"/>
              <a:t>Bekannte Softwareumgebung</a:t>
            </a:r>
          </a:p>
          <a:p>
            <a:endParaRPr lang="de-AT" dirty="0"/>
          </a:p>
          <a:p>
            <a:r>
              <a:rPr lang="de-AT" dirty="0" smtClean="0"/>
              <a:t>Erweiterbarkeit</a:t>
            </a:r>
          </a:p>
          <a:p>
            <a:endParaRPr lang="de-AT" dirty="0"/>
          </a:p>
          <a:p>
            <a:r>
              <a:rPr lang="de-AT" dirty="0" smtClean="0"/>
              <a:t>Testablegung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1867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Externer Auftraggeber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Fachverwandte Schule</a:t>
            </a:r>
          </a:p>
          <a:p>
            <a:endParaRPr lang="de-AT" dirty="0"/>
          </a:p>
          <a:p>
            <a:r>
              <a:rPr lang="de-AT" dirty="0" smtClean="0"/>
              <a:t>Anonymität</a:t>
            </a:r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0417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Systemarchitektur</a:t>
            </a:r>
            <a:endParaRPr lang="de-AT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221" y="1348740"/>
            <a:ext cx="6312744" cy="5367015"/>
          </a:xfrm>
        </p:spPr>
      </p:pic>
    </p:spTree>
    <p:extLst>
      <p:ext uri="{BB962C8B-B14F-4D97-AF65-F5344CB8AC3E}">
        <p14:creationId xmlns:p14="http://schemas.microsoft.com/office/powerpoint/2010/main" val="266458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ückblick">
  <a:themeElements>
    <a:clrScheme name="Rückblick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147</Words>
  <Application>Microsoft Office PowerPoint</Application>
  <PresentationFormat>Breitbild</PresentationFormat>
  <Paragraphs>100</Paragraphs>
  <Slides>15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Rückblick</vt:lpstr>
      <vt:lpstr>SQL-Trainer</vt:lpstr>
      <vt:lpstr>Ist-Situation</vt:lpstr>
      <vt:lpstr>Problemstellung</vt:lpstr>
      <vt:lpstr>Marktanalyse</vt:lpstr>
      <vt:lpstr>SQLzoo.net</vt:lpstr>
      <vt:lpstr>SQLcoach</vt:lpstr>
      <vt:lpstr>SQL-Trainer vs. SQLcoach &amp; SQLzoo</vt:lpstr>
      <vt:lpstr>Externer Auftraggeber</vt:lpstr>
      <vt:lpstr>Systemarchitektur</vt:lpstr>
      <vt:lpstr>Auswertung eines SQL-Statements</vt:lpstr>
      <vt:lpstr>Auswertung eines SQL-Statements</vt:lpstr>
      <vt:lpstr>Schlüsselstellen</vt:lpstr>
      <vt:lpstr>Offene Punkte</vt:lpstr>
      <vt:lpstr>PowerPoint-Präsentation</vt:lpstr>
      <vt:lpstr>PowerPoint-Präsentation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SQL-Trainer</dc:title>
  <dc:creator>Flo</dc:creator>
  <cp:lastModifiedBy>Flo</cp:lastModifiedBy>
  <cp:revision>15</cp:revision>
  <dcterms:created xsi:type="dcterms:W3CDTF">2013-04-17T08:21:12Z</dcterms:created>
  <dcterms:modified xsi:type="dcterms:W3CDTF">2013-04-19T06:04:13Z</dcterms:modified>
</cp:coreProperties>
</file>